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78" r:id="rId5"/>
    <p:sldId id="279" r:id="rId6"/>
    <p:sldId id="281" r:id="rId7"/>
    <p:sldId id="311" r:id="rId8"/>
    <p:sldId id="289" r:id="rId9"/>
    <p:sldId id="270" r:id="rId10"/>
    <p:sldId id="272" r:id="rId11"/>
    <p:sldId id="294" r:id="rId12"/>
    <p:sldId id="290" r:id="rId13"/>
    <p:sldId id="312" r:id="rId14"/>
    <p:sldId id="282" r:id="rId15"/>
    <p:sldId id="283" r:id="rId16"/>
    <p:sldId id="287" r:id="rId17"/>
    <p:sldId id="284" r:id="rId18"/>
    <p:sldId id="285" r:id="rId19"/>
    <p:sldId id="286" r:id="rId20"/>
    <p:sldId id="291" r:id="rId21"/>
    <p:sldId id="295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8CD2"/>
    <a:srgbClr val="A6CE3A"/>
    <a:srgbClr val="951B80"/>
    <a:srgbClr val="FCB040"/>
    <a:srgbClr val="BCBDC1"/>
    <a:srgbClr val="E8E8E8"/>
    <a:srgbClr val="FFFFFF"/>
    <a:srgbClr val="482D12"/>
    <a:srgbClr val="E21B2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E73A8D-9C6E-4B55-87E0-8662A212D2F5}" v="129" dt="2024-12-03T13:47:40.6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en HIRVOAS" userId="8487cbe6-c6c9-47c0-bd11-1aa32fbd2609" providerId="ADAL" clId="{F1E73A8D-9C6E-4B55-87E0-8662A212D2F5}"/>
    <pc:docChg chg="undo redo custSel addSld delSld modSld sldOrd">
      <pc:chgData name="Adrien HIRVOAS" userId="8487cbe6-c6c9-47c0-bd11-1aa32fbd2609" providerId="ADAL" clId="{F1E73A8D-9C6E-4B55-87E0-8662A212D2F5}" dt="2024-12-03T14:03:19.306" v="2552"/>
      <pc:docMkLst>
        <pc:docMk/>
      </pc:docMkLst>
      <pc:sldChg chg="modSp mod">
        <pc:chgData name="Adrien HIRVOAS" userId="8487cbe6-c6c9-47c0-bd11-1aa32fbd2609" providerId="ADAL" clId="{F1E73A8D-9C6E-4B55-87E0-8662A212D2F5}" dt="2024-12-02T12:08:37.884" v="2389"/>
        <pc:sldMkLst>
          <pc:docMk/>
          <pc:sldMk cId="3760099795" sldId="256"/>
        </pc:sldMkLst>
        <pc:spChg chg="mod">
          <ac:chgData name="Adrien HIRVOAS" userId="8487cbe6-c6c9-47c0-bd11-1aa32fbd2609" providerId="ADAL" clId="{F1E73A8D-9C6E-4B55-87E0-8662A212D2F5}" dt="2024-11-06T09:15:56.061" v="5" actId="20577"/>
          <ac:spMkLst>
            <pc:docMk/>
            <pc:sldMk cId="3760099795" sldId="256"/>
            <ac:spMk id="2" creationId="{47AAFC72-42E5-4316-9F6B-D112FC879B2D}"/>
          </ac:spMkLst>
        </pc:spChg>
        <pc:spChg chg="mod">
          <ac:chgData name="Adrien HIRVOAS" userId="8487cbe6-c6c9-47c0-bd11-1aa32fbd2609" providerId="ADAL" clId="{F1E73A8D-9C6E-4B55-87E0-8662A212D2F5}" dt="2024-11-19T20:41:57.300" v="410" actId="27636"/>
          <ac:spMkLst>
            <pc:docMk/>
            <pc:sldMk cId="3760099795" sldId="256"/>
            <ac:spMk id="3" creationId="{56D0726D-3728-4FBD-BA6E-5EC5CB2491E4}"/>
          </ac:spMkLst>
        </pc:spChg>
        <pc:spChg chg="mod">
          <ac:chgData name="Adrien HIRVOAS" userId="8487cbe6-c6c9-47c0-bd11-1aa32fbd2609" providerId="ADAL" clId="{F1E73A8D-9C6E-4B55-87E0-8662A212D2F5}" dt="2024-12-02T12:08:37.884" v="2389"/>
          <ac:spMkLst>
            <pc:docMk/>
            <pc:sldMk cId="3760099795" sldId="256"/>
            <ac:spMk id="6" creationId="{C98168D1-8538-47AF-B4E7-E5263049A740}"/>
          </ac:spMkLst>
        </pc:spChg>
      </pc:sldChg>
      <pc:sldChg chg="addSp delSp modSp mod">
        <pc:chgData name="Adrien HIRVOAS" userId="8487cbe6-c6c9-47c0-bd11-1aa32fbd2609" providerId="ADAL" clId="{F1E73A8D-9C6E-4B55-87E0-8662A212D2F5}" dt="2024-12-02T12:08:42.774" v="2390"/>
        <pc:sldMkLst>
          <pc:docMk/>
          <pc:sldMk cId="1443833334" sldId="257"/>
        </pc:sldMkLst>
        <pc:spChg chg="mod">
          <ac:chgData name="Adrien HIRVOAS" userId="8487cbe6-c6c9-47c0-bd11-1aa32fbd2609" providerId="ADAL" clId="{F1E73A8D-9C6E-4B55-87E0-8662A212D2F5}" dt="2024-11-06T09:18:45.340" v="20" actId="20577"/>
          <ac:spMkLst>
            <pc:docMk/>
            <pc:sldMk cId="1443833334" sldId="257"/>
            <ac:spMk id="2" creationId="{BF8D225E-0370-47A1-B47A-7F357D5F80DE}"/>
          </ac:spMkLst>
        </pc:spChg>
        <pc:spChg chg="del mod">
          <ac:chgData name="Adrien HIRVOAS" userId="8487cbe6-c6c9-47c0-bd11-1aa32fbd2609" providerId="ADAL" clId="{F1E73A8D-9C6E-4B55-87E0-8662A212D2F5}" dt="2024-11-06T09:19:32.705" v="28" actId="3680"/>
          <ac:spMkLst>
            <pc:docMk/>
            <pc:sldMk cId="1443833334" sldId="257"/>
            <ac:spMk id="3" creationId="{B565AB18-00CB-4015-A0CD-48B578DCEA99}"/>
          </ac:spMkLst>
        </pc:spChg>
        <pc:spChg chg="mod">
          <ac:chgData name="Adrien HIRVOAS" userId="8487cbe6-c6c9-47c0-bd11-1aa32fbd2609" providerId="ADAL" clId="{F1E73A8D-9C6E-4B55-87E0-8662A212D2F5}" dt="2024-12-02T12:08:42.774" v="2390"/>
          <ac:spMkLst>
            <pc:docMk/>
            <pc:sldMk cId="1443833334" sldId="257"/>
            <ac:spMk id="8" creationId="{63A8565E-AAF0-478C-92E1-6C234F33B42E}"/>
          </ac:spMkLst>
        </pc:spChg>
        <pc:graphicFrameChg chg="add mod ord modGraphic">
          <ac:chgData name="Adrien HIRVOAS" userId="8487cbe6-c6c9-47c0-bd11-1aa32fbd2609" providerId="ADAL" clId="{F1E73A8D-9C6E-4B55-87E0-8662A212D2F5}" dt="2024-12-02T09:40:11.961" v="1155"/>
          <ac:graphicFrameMkLst>
            <pc:docMk/>
            <pc:sldMk cId="1443833334" sldId="257"/>
            <ac:graphicFrameMk id="4" creationId="{ED8B1362-8147-56BF-B08C-A3925AEF63F1}"/>
          </ac:graphicFrameMkLst>
        </pc:graphicFrameChg>
      </pc:sldChg>
      <pc:sldChg chg="addSp modSp mod">
        <pc:chgData name="Adrien HIRVOAS" userId="8487cbe6-c6c9-47c0-bd11-1aa32fbd2609" providerId="ADAL" clId="{F1E73A8D-9C6E-4B55-87E0-8662A212D2F5}" dt="2024-12-02T12:08:52.492" v="2391"/>
        <pc:sldMkLst>
          <pc:docMk/>
          <pc:sldMk cId="3995346112" sldId="258"/>
        </pc:sldMkLst>
        <pc:spChg chg="mod">
          <ac:chgData name="Adrien HIRVOAS" userId="8487cbe6-c6c9-47c0-bd11-1aa32fbd2609" providerId="ADAL" clId="{F1E73A8D-9C6E-4B55-87E0-8662A212D2F5}" dt="2024-11-06T09:25:47.745" v="68"/>
          <ac:spMkLst>
            <pc:docMk/>
            <pc:sldMk cId="3995346112" sldId="258"/>
            <ac:spMk id="2" creationId="{BF8D225E-0370-47A1-B47A-7F357D5F80DE}"/>
          </ac:spMkLst>
        </pc:spChg>
        <pc:spChg chg="mod">
          <ac:chgData name="Adrien HIRVOAS" userId="8487cbe6-c6c9-47c0-bd11-1aa32fbd2609" providerId="ADAL" clId="{F1E73A8D-9C6E-4B55-87E0-8662A212D2F5}" dt="2024-12-02T12:08:52.492" v="2391"/>
          <ac:spMkLst>
            <pc:docMk/>
            <pc:sldMk cId="3995346112" sldId="258"/>
            <ac:spMk id="8" creationId="{63A8565E-AAF0-478C-92E1-6C234F33B42E}"/>
          </ac:spMkLst>
        </pc:spChg>
        <pc:graphicFrameChg chg="add mod">
          <ac:chgData name="Adrien HIRVOAS" userId="8487cbe6-c6c9-47c0-bd11-1aa32fbd2609" providerId="ADAL" clId="{F1E73A8D-9C6E-4B55-87E0-8662A212D2F5}" dt="2024-11-06T09:25:55.051" v="69"/>
          <ac:graphicFrameMkLst>
            <pc:docMk/>
            <pc:sldMk cId="3995346112" sldId="258"/>
            <ac:graphicFrameMk id="4" creationId="{477A4DA8-6C8D-8C91-7DDD-E37EEE424058}"/>
          </ac:graphicFrameMkLst>
        </pc:graphicFrameChg>
        <pc:picChg chg="add mod">
          <ac:chgData name="Adrien HIRVOAS" userId="8487cbe6-c6c9-47c0-bd11-1aa32fbd2609" providerId="ADAL" clId="{F1E73A8D-9C6E-4B55-87E0-8662A212D2F5}" dt="2024-11-06T09:25:55.051" v="69"/>
          <ac:picMkLst>
            <pc:docMk/>
            <pc:sldMk cId="3995346112" sldId="258"/>
            <ac:picMk id="3" creationId="{9D201F35-A607-67A0-8744-6155679638AF}"/>
          </ac:picMkLst>
        </pc:picChg>
      </pc:sldChg>
      <pc:sldChg chg="addSp delSp modSp new mod">
        <pc:chgData name="Adrien HIRVOAS" userId="8487cbe6-c6c9-47c0-bd11-1aa32fbd2609" providerId="ADAL" clId="{F1E73A8D-9C6E-4B55-87E0-8662A212D2F5}" dt="2024-12-02T12:08:55.567" v="2392"/>
        <pc:sldMkLst>
          <pc:docMk/>
          <pc:sldMk cId="3265225691" sldId="259"/>
        </pc:sldMkLst>
        <pc:spChg chg="mod">
          <ac:chgData name="Adrien HIRVOAS" userId="8487cbe6-c6c9-47c0-bd11-1aa32fbd2609" providerId="ADAL" clId="{F1E73A8D-9C6E-4B55-87E0-8662A212D2F5}" dt="2024-11-06T09:26:06.293" v="71"/>
          <ac:spMkLst>
            <pc:docMk/>
            <pc:sldMk cId="3265225691" sldId="259"/>
            <ac:spMk id="2" creationId="{60C02EA0-1CEC-9039-60AB-CDBA47500F76}"/>
          </ac:spMkLst>
        </pc:spChg>
        <pc:spChg chg="del">
          <ac:chgData name="Adrien HIRVOAS" userId="8487cbe6-c6c9-47c0-bd11-1aa32fbd2609" providerId="ADAL" clId="{F1E73A8D-9C6E-4B55-87E0-8662A212D2F5}" dt="2024-11-06T09:26:21.658" v="72" actId="478"/>
          <ac:spMkLst>
            <pc:docMk/>
            <pc:sldMk cId="3265225691" sldId="259"/>
            <ac:spMk id="3" creationId="{CD3A030D-87CF-5F1C-6729-A5D45241B032}"/>
          </ac:spMkLst>
        </pc:spChg>
        <pc:spChg chg="mod">
          <ac:chgData name="Adrien HIRVOAS" userId="8487cbe6-c6c9-47c0-bd11-1aa32fbd2609" providerId="ADAL" clId="{F1E73A8D-9C6E-4B55-87E0-8662A212D2F5}" dt="2024-12-02T12:08:55.567" v="2392"/>
          <ac:spMkLst>
            <pc:docMk/>
            <pc:sldMk cId="3265225691" sldId="259"/>
            <ac:spMk id="4" creationId="{A1134BC7-673C-07DF-AFC1-C7F55676DED3}"/>
          </ac:spMkLst>
        </pc:spChg>
        <pc:spChg chg="add mod">
          <ac:chgData name="Adrien HIRVOAS" userId="8487cbe6-c6c9-47c0-bd11-1aa32fbd2609" providerId="ADAL" clId="{F1E73A8D-9C6E-4B55-87E0-8662A212D2F5}" dt="2024-11-06T09:26:23.155" v="73"/>
          <ac:spMkLst>
            <pc:docMk/>
            <pc:sldMk cId="3265225691" sldId="259"/>
            <ac:spMk id="6" creationId="{757031CC-FE88-D2AC-367B-091D2D62AF03}"/>
          </ac:spMkLst>
        </pc:spChg>
        <pc:spChg chg="add mod">
          <ac:chgData name="Adrien HIRVOAS" userId="8487cbe6-c6c9-47c0-bd11-1aa32fbd2609" providerId="ADAL" clId="{F1E73A8D-9C6E-4B55-87E0-8662A212D2F5}" dt="2024-11-06T09:26:45.861" v="74"/>
          <ac:spMkLst>
            <pc:docMk/>
            <pc:sldMk cId="3265225691" sldId="259"/>
            <ac:spMk id="7" creationId="{2E2194FB-F134-7601-EF01-F7BA4478B836}"/>
          </ac:spMkLst>
        </pc:spChg>
        <pc:spChg chg="add mod">
          <ac:chgData name="Adrien HIRVOAS" userId="8487cbe6-c6c9-47c0-bd11-1aa32fbd2609" providerId="ADAL" clId="{F1E73A8D-9C6E-4B55-87E0-8662A212D2F5}" dt="2024-11-06T09:26:45.861" v="74"/>
          <ac:spMkLst>
            <pc:docMk/>
            <pc:sldMk cId="3265225691" sldId="259"/>
            <ac:spMk id="11" creationId="{22E01F38-44E9-19A4-FCC4-154E074F24F5}"/>
          </ac:spMkLst>
        </pc:spChg>
        <pc:spChg chg="add mod">
          <ac:chgData name="Adrien HIRVOAS" userId="8487cbe6-c6c9-47c0-bd11-1aa32fbd2609" providerId="ADAL" clId="{F1E73A8D-9C6E-4B55-87E0-8662A212D2F5}" dt="2024-11-06T09:26:45.861" v="74"/>
          <ac:spMkLst>
            <pc:docMk/>
            <pc:sldMk cId="3265225691" sldId="259"/>
            <ac:spMk id="16" creationId="{22691302-9CEB-7121-49C5-9F2E470E7932}"/>
          </ac:spMkLst>
        </pc:spChg>
        <pc:spChg chg="add mod">
          <ac:chgData name="Adrien HIRVOAS" userId="8487cbe6-c6c9-47c0-bd11-1aa32fbd2609" providerId="ADAL" clId="{F1E73A8D-9C6E-4B55-87E0-8662A212D2F5}" dt="2024-11-06T09:26:45.861" v="74"/>
          <ac:spMkLst>
            <pc:docMk/>
            <pc:sldMk cId="3265225691" sldId="259"/>
            <ac:spMk id="17" creationId="{83A1605F-2DF1-9B33-8BD6-1A133E1A3187}"/>
          </ac:spMkLst>
        </pc:spChg>
        <pc:spChg chg="add mod">
          <ac:chgData name="Adrien HIRVOAS" userId="8487cbe6-c6c9-47c0-bd11-1aa32fbd2609" providerId="ADAL" clId="{F1E73A8D-9C6E-4B55-87E0-8662A212D2F5}" dt="2024-11-06T09:26:45.861" v="74"/>
          <ac:spMkLst>
            <pc:docMk/>
            <pc:sldMk cId="3265225691" sldId="259"/>
            <ac:spMk id="18" creationId="{8336FEFB-8B0F-DE1A-3FED-C01AA70C2F06}"/>
          </ac:spMkLst>
        </pc:spChg>
        <pc:spChg chg="add mod">
          <ac:chgData name="Adrien HIRVOAS" userId="8487cbe6-c6c9-47c0-bd11-1aa32fbd2609" providerId="ADAL" clId="{F1E73A8D-9C6E-4B55-87E0-8662A212D2F5}" dt="2024-11-06T09:26:45.861" v="74"/>
          <ac:spMkLst>
            <pc:docMk/>
            <pc:sldMk cId="3265225691" sldId="259"/>
            <ac:spMk id="19" creationId="{1FE837E7-D737-1626-8822-6298FF7E8ACF}"/>
          </ac:spMkLst>
        </pc:spChg>
        <pc:spChg chg="add mod">
          <ac:chgData name="Adrien HIRVOAS" userId="8487cbe6-c6c9-47c0-bd11-1aa32fbd2609" providerId="ADAL" clId="{F1E73A8D-9C6E-4B55-87E0-8662A212D2F5}" dt="2024-11-06T09:26:45.861" v="74"/>
          <ac:spMkLst>
            <pc:docMk/>
            <pc:sldMk cId="3265225691" sldId="259"/>
            <ac:spMk id="28" creationId="{EC18437C-C9ED-05BD-164D-2B75027BFC79}"/>
          </ac:spMkLst>
        </pc:spChg>
        <pc:spChg chg="add mod">
          <ac:chgData name="Adrien HIRVOAS" userId="8487cbe6-c6c9-47c0-bd11-1aa32fbd2609" providerId="ADAL" clId="{F1E73A8D-9C6E-4B55-87E0-8662A212D2F5}" dt="2024-11-06T09:26:45.861" v="74"/>
          <ac:spMkLst>
            <pc:docMk/>
            <pc:sldMk cId="3265225691" sldId="259"/>
            <ac:spMk id="29" creationId="{89A7EFF7-38C8-0796-55A9-FB26B812EDD4}"/>
          </ac:spMkLst>
        </pc:spChg>
        <pc:spChg chg="add mod">
          <ac:chgData name="Adrien HIRVOAS" userId="8487cbe6-c6c9-47c0-bd11-1aa32fbd2609" providerId="ADAL" clId="{F1E73A8D-9C6E-4B55-87E0-8662A212D2F5}" dt="2024-11-06T09:26:45.861" v="74"/>
          <ac:spMkLst>
            <pc:docMk/>
            <pc:sldMk cId="3265225691" sldId="259"/>
            <ac:spMk id="30" creationId="{180F9384-19C7-5349-3D42-68A61FDA5CD9}"/>
          </ac:spMkLst>
        </pc:spChg>
        <pc:spChg chg="add mod">
          <ac:chgData name="Adrien HIRVOAS" userId="8487cbe6-c6c9-47c0-bd11-1aa32fbd2609" providerId="ADAL" clId="{F1E73A8D-9C6E-4B55-87E0-8662A212D2F5}" dt="2024-11-06T09:26:45.861" v="74"/>
          <ac:spMkLst>
            <pc:docMk/>
            <pc:sldMk cId="3265225691" sldId="259"/>
            <ac:spMk id="31" creationId="{91BF4E50-EED2-CA89-A4C7-999C94986072}"/>
          </ac:spMkLst>
        </pc:spChg>
        <pc:picChg chg="add mod">
          <ac:chgData name="Adrien HIRVOAS" userId="8487cbe6-c6c9-47c0-bd11-1aa32fbd2609" providerId="ADAL" clId="{F1E73A8D-9C6E-4B55-87E0-8662A212D2F5}" dt="2024-11-06T09:26:45.861" v="74"/>
          <ac:picMkLst>
            <pc:docMk/>
            <pc:sldMk cId="3265225691" sldId="259"/>
            <ac:picMk id="8" creationId="{7EFA1215-DB12-01C9-4415-6C9B22DBCF51}"/>
          </ac:picMkLst>
        </pc:picChg>
        <pc:picChg chg="add mod">
          <ac:chgData name="Adrien HIRVOAS" userId="8487cbe6-c6c9-47c0-bd11-1aa32fbd2609" providerId="ADAL" clId="{F1E73A8D-9C6E-4B55-87E0-8662A212D2F5}" dt="2024-11-06T09:26:45.861" v="74"/>
          <ac:picMkLst>
            <pc:docMk/>
            <pc:sldMk cId="3265225691" sldId="259"/>
            <ac:picMk id="9" creationId="{6B3EC2EA-23C2-3EA2-EE59-8472B2F4C593}"/>
          </ac:picMkLst>
        </pc:picChg>
        <pc:picChg chg="add mod">
          <ac:chgData name="Adrien HIRVOAS" userId="8487cbe6-c6c9-47c0-bd11-1aa32fbd2609" providerId="ADAL" clId="{F1E73A8D-9C6E-4B55-87E0-8662A212D2F5}" dt="2024-11-06T09:26:45.861" v="74"/>
          <ac:picMkLst>
            <pc:docMk/>
            <pc:sldMk cId="3265225691" sldId="259"/>
            <ac:picMk id="10" creationId="{E1B59FCB-A57D-EC92-68E8-297C973A3669}"/>
          </ac:picMkLst>
        </pc:picChg>
        <pc:picChg chg="add mod">
          <ac:chgData name="Adrien HIRVOAS" userId="8487cbe6-c6c9-47c0-bd11-1aa32fbd2609" providerId="ADAL" clId="{F1E73A8D-9C6E-4B55-87E0-8662A212D2F5}" dt="2024-11-06T09:26:45.861" v="74"/>
          <ac:picMkLst>
            <pc:docMk/>
            <pc:sldMk cId="3265225691" sldId="259"/>
            <ac:picMk id="12" creationId="{8BD87022-B433-469E-D6D6-8B3136D0CF74}"/>
          </ac:picMkLst>
        </pc:picChg>
        <pc:picChg chg="add mod">
          <ac:chgData name="Adrien HIRVOAS" userId="8487cbe6-c6c9-47c0-bd11-1aa32fbd2609" providerId="ADAL" clId="{F1E73A8D-9C6E-4B55-87E0-8662A212D2F5}" dt="2024-11-06T09:26:45.861" v="74"/>
          <ac:picMkLst>
            <pc:docMk/>
            <pc:sldMk cId="3265225691" sldId="259"/>
            <ac:picMk id="13" creationId="{91B07741-F620-CF78-DF3F-49DAFCA47AC6}"/>
          </ac:picMkLst>
        </pc:picChg>
        <pc:picChg chg="add mod">
          <ac:chgData name="Adrien HIRVOAS" userId="8487cbe6-c6c9-47c0-bd11-1aa32fbd2609" providerId="ADAL" clId="{F1E73A8D-9C6E-4B55-87E0-8662A212D2F5}" dt="2024-11-06T09:26:45.861" v="74"/>
          <ac:picMkLst>
            <pc:docMk/>
            <pc:sldMk cId="3265225691" sldId="259"/>
            <ac:picMk id="14" creationId="{49EB9220-D5D5-7E9D-EB97-3302E36F37DD}"/>
          </ac:picMkLst>
        </pc:picChg>
        <pc:picChg chg="add mod">
          <ac:chgData name="Adrien HIRVOAS" userId="8487cbe6-c6c9-47c0-bd11-1aa32fbd2609" providerId="ADAL" clId="{F1E73A8D-9C6E-4B55-87E0-8662A212D2F5}" dt="2024-11-06T09:26:45.861" v="74"/>
          <ac:picMkLst>
            <pc:docMk/>
            <pc:sldMk cId="3265225691" sldId="259"/>
            <ac:picMk id="15" creationId="{DC597FEA-C782-2F5E-89F3-1D67EAA9576D}"/>
          </ac:picMkLst>
        </pc:picChg>
        <pc:cxnChg chg="add mod">
          <ac:chgData name="Adrien HIRVOAS" userId="8487cbe6-c6c9-47c0-bd11-1aa32fbd2609" providerId="ADAL" clId="{F1E73A8D-9C6E-4B55-87E0-8662A212D2F5}" dt="2024-11-06T09:26:45.861" v="74"/>
          <ac:cxnSpMkLst>
            <pc:docMk/>
            <pc:sldMk cId="3265225691" sldId="259"/>
            <ac:cxnSpMk id="20" creationId="{89B888DA-CD49-2D12-8BD2-169181068B2C}"/>
          </ac:cxnSpMkLst>
        </pc:cxnChg>
        <pc:cxnChg chg="add mod">
          <ac:chgData name="Adrien HIRVOAS" userId="8487cbe6-c6c9-47c0-bd11-1aa32fbd2609" providerId="ADAL" clId="{F1E73A8D-9C6E-4B55-87E0-8662A212D2F5}" dt="2024-11-06T09:26:45.861" v="74"/>
          <ac:cxnSpMkLst>
            <pc:docMk/>
            <pc:sldMk cId="3265225691" sldId="259"/>
            <ac:cxnSpMk id="21" creationId="{D5DAEE8E-AE02-F8FC-5F93-38EDE85AA641}"/>
          </ac:cxnSpMkLst>
        </pc:cxnChg>
        <pc:cxnChg chg="add mod">
          <ac:chgData name="Adrien HIRVOAS" userId="8487cbe6-c6c9-47c0-bd11-1aa32fbd2609" providerId="ADAL" clId="{F1E73A8D-9C6E-4B55-87E0-8662A212D2F5}" dt="2024-11-06T09:26:45.861" v="74"/>
          <ac:cxnSpMkLst>
            <pc:docMk/>
            <pc:sldMk cId="3265225691" sldId="259"/>
            <ac:cxnSpMk id="22" creationId="{4309FE09-7C51-3BD4-D4D7-3199E8B0A20C}"/>
          </ac:cxnSpMkLst>
        </pc:cxnChg>
        <pc:cxnChg chg="add mod">
          <ac:chgData name="Adrien HIRVOAS" userId="8487cbe6-c6c9-47c0-bd11-1aa32fbd2609" providerId="ADAL" clId="{F1E73A8D-9C6E-4B55-87E0-8662A212D2F5}" dt="2024-11-06T09:26:45.861" v="74"/>
          <ac:cxnSpMkLst>
            <pc:docMk/>
            <pc:sldMk cId="3265225691" sldId="259"/>
            <ac:cxnSpMk id="23" creationId="{71DBF5A2-AC24-5AF7-6EAB-0EADA7158F66}"/>
          </ac:cxnSpMkLst>
        </pc:cxnChg>
        <pc:cxnChg chg="add mod">
          <ac:chgData name="Adrien HIRVOAS" userId="8487cbe6-c6c9-47c0-bd11-1aa32fbd2609" providerId="ADAL" clId="{F1E73A8D-9C6E-4B55-87E0-8662A212D2F5}" dt="2024-11-06T09:26:45.861" v="74"/>
          <ac:cxnSpMkLst>
            <pc:docMk/>
            <pc:sldMk cId="3265225691" sldId="259"/>
            <ac:cxnSpMk id="24" creationId="{9FAFB048-12B8-2D29-B44F-BA49F14D7041}"/>
          </ac:cxnSpMkLst>
        </pc:cxnChg>
        <pc:cxnChg chg="add mod">
          <ac:chgData name="Adrien HIRVOAS" userId="8487cbe6-c6c9-47c0-bd11-1aa32fbd2609" providerId="ADAL" clId="{F1E73A8D-9C6E-4B55-87E0-8662A212D2F5}" dt="2024-11-06T09:26:45.861" v="74"/>
          <ac:cxnSpMkLst>
            <pc:docMk/>
            <pc:sldMk cId="3265225691" sldId="259"/>
            <ac:cxnSpMk id="25" creationId="{AA9ABF5C-3157-7655-3A31-B0CF443585CD}"/>
          </ac:cxnSpMkLst>
        </pc:cxnChg>
        <pc:cxnChg chg="add mod">
          <ac:chgData name="Adrien HIRVOAS" userId="8487cbe6-c6c9-47c0-bd11-1aa32fbd2609" providerId="ADAL" clId="{F1E73A8D-9C6E-4B55-87E0-8662A212D2F5}" dt="2024-11-06T09:26:45.861" v="74"/>
          <ac:cxnSpMkLst>
            <pc:docMk/>
            <pc:sldMk cId="3265225691" sldId="259"/>
            <ac:cxnSpMk id="26" creationId="{A0974187-AA24-23C7-7835-CC37FCB6968B}"/>
          </ac:cxnSpMkLst>
        </pc:cxnChg>
        <pc:cxnChg chg="add mod">
          <ac:chgData name="Adrien HIRVOAS" userId="8487cbe6-c6c9-47c0-bd11-1aa32fbd2609" providerId="ADAL" clId="{F1E73A8D-9C6E-4B55-87E0-8662A212D2F5}" dt="2024-11-06T09:26:45.861" v="74"/>
          <ac:cxnSpMkLst>
            <pc:docMk/>
            <pc:sldMk cId="3265225691" sldId="259"/>
            <ac:cxnSpMk id="27" creationId="{371EFA8A-9606-BF92-FCF0-17268357D745}"/>
          </ac:cxnSpMkLst>
        </pc:cxnChg>
      </pc:sldChg>
      <pc:sldChg chg="addSp delSp modSp new mod">
        <pc:chgData name="Adrien HIRVOAS" userId="8487cbe6-c6c9-47c0-bd11-1aa32fbd2609" providerId="ADAL" clId="{F1E73A8D-9C6E-4B55-87E0-8662A212D2F5}" dt="2024-12-02T12:09:05.720" v="2394"/>
        <pc:sldMkLst>
          <pc:docMk/>
          <pc:sldMk cId="2280630359" sldId="260"/>
        </pc:sldMkLst>
        <pc:spChg chg="mod">
          <ac:chgData name="Adrien HIRVOAS" userId="8487cbe6-c6c9-47c0-bd11-1aa32fbd2609" providerId="ADAL" clId="{F1E73A8D-9C6E-4B55-87E0-8662A212D2F5}" dt="2024-11-19T17:25:32.766" v="240"/>
          <ac:spMkLst>
            <pc:docMk/>
            <pc:sldMk cId="2280630359" sldId="260"/>
            <ac:spMk id="2" creationId="{6400BE12-2605-0F72-EBBC-41AF3BEC4ED9}"/>
          </ac:spMkLst>
        </pc:spChg>
        <pc:spChg chg="del">
          <ac:chgData name="Adrien HIRVOAS" userId="8487cbe6-c6c9-47c0-bd11-1aa32fbd2609" providerId="ADAL" clId="{F1E73A8D-9C6E-4B55-87E0-8662A212D2F5}" dt="2024-11-06T09:27:54.145" v="76" actId="478"/>
          <ac:spMkLst>
            <pc:docMk/>
            <pc:sldMk cId="2280630359" sldId="260"/>
            <ac:spMk id="3" creationId="{CA4A47E0-91E5-9446-9B75-3BB63B6E0A57}"/>
          </ac:spMkLst>
        </pc:spChg>
        <pc:spChg chg="mod">
          <ac:chgData name="Adrien HIRVOAS" userId="8487cbe6-c6c9-47c0-bd11-1aa32fbd2609" providerId="ADAL" clId="{F1E73A8D-9C6E-4B55-87E0-8662A212D2F5}" dt="2024-12-02T12:09:05.720" v="2394"/>
          <ac:spMkLst>
            <pc:docMk/>
            <pc:sldMk cId="2280630359" sldId="260"/>
            <ac:spMk id="4" creationId="{D9C9D5E0-AA63-65A3-A9C7-B85CD1628DB1}"/>
          </ac:spMkLst>
        </pc:spChg>
        <pc:spChg chg="add mod">
          <ac:chgData name="Adrien HIRVOAS" userId="8487cbe6-c6c9-47c0-bd11-1aa32fbd2609" providerId="ADAL" clId="{F1E73A8D-9C6E-4B55-87E0-8662A212D2F5}" dt="2024-11-06T09:27:55.358" v="77"/>
          <ac:spMkLst>
            <pc:docMk/>
            <pc:sldMk cId="2280630359" sldId="260"/>
            <ac:spMk id="6" creationId="{1E44A5A1-89B0-BF95-1B94-9511404CBE09}"/>
          </ac:spMkLst>
        </pc:spChg>
        <pc:graphicFrameChg chg="add mod ord">
          <ac:chgData name="Adrien HIRVOAS" userId="8487cbe6-c6c9-47c0-bd11-1aa32fbd2609" providerId="ADAL" clId="{F1E73A8D-9C6E-4B55-87E0-8662A212D2F5}" dt="2024-12-02T12:09:03.043" v="2393" actId="167"/>
          <ac:graphicFrameMkLst>
            <pc:docMk/>
            <pc:sldMk cId="2280630359" sldId="260"/>
            <ac:graphicFrameMk id="8" creationId="{4D40A1A8-7452-29CC-87FC-263299486C5C}"/>
          </ac:graphicFrameMkLst>
        </pc:graphicFrameChg>
        <pc:picChg chg="add mod">
          <ac:chgData name="Adrien HIRVOAS" userId="8487cbe6-c6c9-47c0-bd11-1aa32fbd2609" providerId="ADAL" clId="{F1E73A8D-9C6E-4B55-87E0-8662A212D2F5}" dt="2024-11-06T09:27:55.358" v="77"/>
          <ac:picMkLst>
            <pc:docMk/>
            <pc:sldMk cId="2280630359" sldId="260"/>
            <ac:picMk id="7" creationId="{E47B65F1-0743-FE50-08BC-9206DD3FA4AF}"/>
          </ac:picMkLst>
        </pc:picChg>
        <pc:picChg chg="add mod">
          <ac:chgData name="Adrien HIRVOAS" userId="8487cbe6-c6c9-47c0-bd11-1aa32fbd2609" providerId="ADAL" clId="{F1E73A8D-9C6E-4B55-87E0-8662A212D2F5}" dt="2024-11-06T09:27:55.358" v="77"/>
          <ac:picMkLst>
            <pc:docMk/>
            <pc:sldMk cId="2280630359" sldId="260"/>
            <ac:picMk id="9" creationId="{DE96B8CA-6B4F-E0A2-B8D1-57DE8281BEBF}"/>
          </ac:picMkLst>
        </pc:picChg>
      </pc:sldChg>
      <pc:sldChg chg="addSp delSp modSp new mod modAnim">
        <pc:chgData name="Adrien HIRVOAS" userId="8487cbe6-c6c9-47c0-bd11-1aa32fbd2609" providerId="ADAL" clId="{F1E73A8D-9C6E-4B55-87E0-8662A212D2F5}" dt="2024-12-02T12:09:17.677" v="2397"/>
        <pc:sldMkLst>
          <pc:docMk/>
          <pc:sldMk cId="453642108" sldId="261"/>
        </pc:sldMkLst>
        <pc:spChg chg="mod">
          <ac:chgData name="Adrien HIRVOAS" userId="8487cbe6-c6c9-47c0-bd11-1aa32fbd2609" providerId="ADAL" clId="{F1E73A8D-9C6E-4B55-87E0-8662A212D2F5}" dt="2024-11-19T17:25:27.892" v="238"/>
          <ac:spMkLst>
            <pc:docMk/>
            <pc:sldMk cId="453642108" sldId="261"/>
            <ac:spMk id="2" creationId="{30EEDD43-095D-7BFE-B56E-52BE89884C9F}"/>
          </ac:spMkLst>
        </pc:spChg>
        <pc:spChg chg="del">
          <ac:chgData name="Adrien HIRVOAS" userId="8487cbe6-c6c9-47c0-bd11-1aa32fbd2609" providerId="ADAL" clId="{F1E73A8D-9C6E-4B55-87E0-8662A212D2F5}" dt="2024-11-06T09:29:31.202" v="79" actId="478"/>
          <ac:spMkLst>
            <pc:docMk/>
            <pc:sldMk cId="453642108" sldId="261"/>
            <ac:spMk id="3" creationId="{9BF8F0A9-5DE2-3557-1C93-A3D921594016}"/>
          </ac:spMkLst>
        </pc:spChg>
        <pc:spChg chg="mod">
          <ac:chgData name="Adrien HIRVOAS" userId="8487cbe6-c6c9-47c0-bd11-1aa32fbd2609" providerId="ADAL" clId="{F1E73A8D-9C6E-4B55-87E0-8662A212D2F5}" dt="2024-12-02T12:09:11.594" v="2396"/>
          <ac:spMkLst>
            <pc:docMk/>
            <pc:sldMk cId="453642108" sldId="261"/>
            <ac:spMk id="4" creationId="{609512FD-866F-3E5E-F75B-168467711EC2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6" creationId="{841659F0-DB2F-A8F0-DFB8-88CF23D995CE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9" creationId="{84ED2D24-3976-3193-ED5C-918DE1FCFDBD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10" creationId="{F3885F3C-01FD-0370-AEBF-8B863DE6F389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11" creationId="{ADAB4617-8A26-EBBD-F900-EC92E7BE17AC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12" creationId="{F3CC7B3A-8F33-8731-B03B-B6BB675791A8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13" creationId="{B7C67021-68D1-8222-1159-B2C5C11E57D0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14" creationId="{8E4222B7-37F2-205D-5D80-51DA1C2C429C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15" creationId="{B7790E16-3020-AAC6-163D-02B2DC176491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16" creationId="{81207B2A-54C9-883D-B46B-B5CDA5548DB4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17" creationId="{CFF5214F-E55F-930A-0821-81CCBFD0786A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18" creationId="{7372694B-1D4D-034A-19DA-2A3960649FCB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23" creationId="{839B96F8-98F3-455C-BF85-B9B93A47DDB4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24" creationId="{4004410A-1858-E6F4-6D46-4AC53FF08248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25" creationId="{97C47A49-6FF9-ED5D-7461-78E29458FCAD}"/>
          </ac:spMkLst>
        </pc:spChg>
        <pc:spChg chg="add mod">
          <ac:chgData name="Adrien HIRVOAS" userId="8487cbe6-c6c9-47c0-bd11-1aa32fbd2609" providerId="ADAL" clId="{F1E73A8D-9C6E-4B55-87E0-8662A212D2F5}" dt="2024-11-21T16:24:33.584" v="746" actId="14100"/>
          <ac:spMkLst>
            <pc:docMk/>
            <pc:sldMk cId="453642108" sldId="261"/>
            <ac:spMk id="26" creationId="{EB8D4060-9A2E-9F0B-BD43-F769D9CC9E15}"/>
          </ac:spMkLst>
        </pc:spChg>
        <pc:picChg chg="add mod">
          <ac:chgData name="Adrien HIRVOAS" userId="8487cbe6-c6c9-47c0-bd11-1aa32fbd2609" providerId="ADAL" clId="{F1E73A8D-9C6E-4B55-87E0-8662A212D2F5}" dt="2024-11-06T09:29:31.919" v="80"/>
          <ac:picMkLst>
            <pc:docMk/>
            <pc:sldMk cId="453642108" sldId="261"/>
            <ac:picMk id="7" creationId="{3493D9C7-E01C-B6A8-F076-2D58F6AE00C4}"/>
          </ac:picMkLst>
        </pc:picChg>
        <pc:picChg chg="add mod">
          <ac:chgData name="Adrien HIRVOAS" userId="8487cbe6-c6c9-47c0-bd11-1aa32fbd2609" providerId="ADAL" clId="{F1E73A8D-9C6E-4B55-87E0-8662A212D2F5}" dt="2024-11-06T09:29:31.919" v="80"/>
          <ac:picMkLst>
            <pc:docMk/>
            <pc:sldMk cId="453642108" sldId="261"/>
            <ac:picMk id="8" creationId="{82E32428-F3E2-2C2C-2828-A30A4662895C}"/>
          </ac:picMkLst>
        </pc:picChg>
        <pc:picChg chg="add mod">
          <ac:chgData name="Adrien HIRVOAS" userId="8487cbe6-c6c9-47c0-bd11-1aa32fbd2609" providerId="ADAL" clId="{F1E73A8D-9C6E-4B55-87E0-8662A212D2F5}" dt="2024-11-06T09:29:31.919" v="80"/>
          <ac:picMkLst>
            <pc:docMk/>
            <pc:sldMk cId="453642108" sldId="261"/>
            <ac:picMk id="19" creationId="{0FF06322-00F6-4DFD-172C-812B57402BCE}"/>
          </ac:picMkLst>
        </pc:picChg>
        <pc:picChg chg="add mod">
          <ac:chgData name="Adrien HIRVOAS" userId="8487cbe6-c6c9-47c0-bd11-1aa32fbd2609" providerId="ADAL" clId="{F1E73A8D-9C6E-4B55-87E0-8662A212D2F5}" dt="2024-11-06T09:29:31.919" v="80"/>
          <ac:picMkLst>
            <pc:docMk/>
            <pc:sldMk cId="453642108" sldId="261"/>
            <ac:picMk id="20" creationId="{9FF4A80C-D0FF-7AFC-0DDB-729EEF5A30D2}"/>
          </ac:picMkLst>
        </pc:picChg>
        <pc:picChg chg="add mod">
          <ac:chgData name="Adrien HIRVOAS" userId="8487cbe6-c6c9-47c0-bd11-1aa32fbd2609" providerId="ADAL" clId="{F1E73A8D-9C6E-4B55-87E0-8662A212D2F5}" dt="2024-11-06T09:29:31.919" v="80"/>
          <ac:picMkLst>
            <pc:docMk/>
            <pc:sldMk cId="453642108" sldId="261"/>
            <ac:picMk id="21" creationId="{95CE1E80-CA73-1FDC-97BA-E99641A3AD9A}"/>
          </ac:picMkLst>
        </pc:picChg>
        <pc:picChg chg="add mod">
          <ac:chgData name="Adrien HIRVOAS" userId="8487cbe6-c6c9-47c0-bd11-1aa32fbd2609" providerId="ADAL" clId="{F1E73A8D-9C6E-4B55-87E0-8662A212D2F5}" dt="2024-11-06T09:29:31.919" v="80"/>
          <ac:picMkLst>
            <pc:docMk/>
            <pc:sldMk cId="453642108" sldId="261"/>
            <ac:picMk id="22" creationId="{2AED30FD-E465-58E7-66D1-193433FBEC72}"/>
          </ac:picMkLst>
        </pc:picChg>
      </pc:sldChg>
      <pc:sldChg chg="addSp delSp modSp new mod ord">
        <pc:chgData name="Adrien HIRVOAS" userId="8487cbe6-c6c9-47c0-bd11-1aa32fbd2609" providerId="ADAL" clId="{F1E73A8D-9C6E-4B55-87E0-8662A212D2F5}" dt="2024-12-02T12:09:08.702" v="2395"/>
        <pc:sldMkLst>
          <pc:docMk/>
          <pc:sldMk cId="567957090" sldId="262"/>
        </pc:sldMkLst>
        <pc:spChg chg="mod">
          <ac:chgData name="Adrien HIRVOAS" userId="8487cbe6-c6c9-47c0-bd11-1aa32fbd2609" providerId="ADAL" clId="{F1E73A8D-9C6E-4B55-87E0-8662A212D2F5}" dt="2024-11-19T17:25:29.900" v="239"/>
          <ac:spMkLst>
            <pc:docMk/>
            <pc:sldMk cId="567957090" sldId="262"/>
            <ac:spMk id="2" creationId="{323FF3E5-3231-0ECE-588A-DB502B9C315B}"/>
          </ac:spMkLst>
        </pc:spChg>
        <pc:spChg chg="del">
          <ac:chgData name="Adrien HIRVOAS" userId="8487cbe6-c6c9-47c0-bd11-1aa32fbd2609" providerId="ADAL" clId="{F1E73A8D-9C6E-4B55-87E0-8662A212D2F5}" dt="2024-11-06T09:39:43.321" v="82" actId="478"/>
          <ac:spMkLst>
            <pc:docMk/>
            <pc:sldMk cId="567957090" sldId="262"/>
            <ac:spMk id="3" creationId="{5D0AC284-9EB5-4FBA-0253-27928E696DEE}"/>
          </ac:spMkLst>
        </pc:spChg>
        <pc:spChg chg="mod">
          <ac:chgData name="Adrien HIRVOAS" userId="8487cbe6-c6c9-47c0-bd11-1aa32fbd2609" providerId="ADAL" clId="{F1E73A8D-9C6E-4B55-87E0-8662A212D2F5}" dt="2024-12-02T12:09:08.702" v="2395"/>
          <ac:spMkLst>
            <pc:docMk/>
            <pc:sldMk cId="567957090" sldId="262"/>
            <ac:spMk id="4" creationId="{286A4334-A843-3FE2-F29C-13C57C56C6D4}"/>
          </ac:spMkLst>
        </pc:spChg>
        <pc:spChg chg="add mod">
          <ac:chgData name="Adrien HIRVOAS" userId="8487cbe6-c6c9-47c0-bd11-1aa32fbd2609" providerId="ADAL" clId="{F1E73A8D-9C6E-4B55-87E0-8662A212D2F5}" dt="2024-11-06T09:39:43.679" v="83"/>
          <ac:spMkLst>
            <pc:docMk/>
            <pc:sldMk cId="567957090" sldId="262"/>
            <ac:spMk id="6" creationId="{2DAE6CAC-FC59-8DCC-1EE1-555A5E62A08F}"/>
          </ac:spMkLst>
        </pc:spChg>
        <pc:spChg chg="add mod">
          <ac:chgData name="Adrien HIRVOAS" userId="8487cbe6-c6c9-47c0-bd11-1aa32fbd2609" providerId="ADAL" clId="{F1E73A8D-9C6E-4B55-87E0-8662A212D2F5}" dt="2024-11-06T10:03:27.692" v="134" actId="1035"/>
          <ac:spMkLst>
            <pc:docMk/>
            <pc:sldMk cId="567957090" sldId="262"/>
            <ac:spMk id="8" creationId="{19594F15-05FB-472E-ECBF-9D7CF667867F}"/>
          </ac:spMkLst>
        </pc:spChg>
        <pc:picChg chg="add mod">
          <ac:chgData name="Adrien HIRVOAS" userId="8487cbe6-c6c9-47c0-bd11-1aa32fbd2609" providerId="ADAL" clId="{F1E73A8D-9C6E-4B55-87E0-8662A212D2F5}" dt="2024-11-06T09:39:43.679" v="83"/>
          <ac:picMkLst>
            <pc:docMk/>
            <pc:sldMk cId="567957090" sldId="262"/>
            <ac:picMk id="7" creationId="{DC170270-9E46-083D-0B0D-503706C9360F}"/>
          </ac:picMkLst>
        </pc:picChg>
        <pc:picChg chg="add mod">
          <ac:chgData name="Adrien HIRVOAS" userId="8487cbe6-c6c9-47c0-bd11-1aa32fbd2609" providerId="ADAL" clId="{F1E73A8D-9C6E-4B55-87E0-8662A212D2F5}" dt="2024-11-06T10:03:27.692" v="134" actId="1035"/>
          <ac:picMkLst>
            <pc:docMk/>
            <pc:sldMk cId="567957090" sldId="262"/>
            <ac:picMk id="9" creationId="{7B16295A-3F8A-F340-820B-B8EE30C7DEF0}"/>
          </ac:picMkLst>
        </pc:picChg>
        <pc:cxnChg chg="add mod">
          <ac:chgData name="Adrien HIRVOAS" userId="8487cbe6-c6c9-47c0-bd11-1aa32fbd2609" providerId="ADAL" clId="{F1E73A8D-9C6E-4B55-87E0-8662A212D2F5}" dt="2024-11-06T10:03:27.692" v="134" actId="1035"/>
          <ac:cxnSpMkLst>
            <pc:docMk/>
            <pc:sldMk cId="567957090" sldId="262"/>
            <ac:cxnSpMk id="10" creationId="{6E7A4A4D-F9E0-04CD-8408-71003D47D397}"/>
          </ac:cxnSpMkLst>
        </pc:cxnChg>
      </pc:sldChg>
      <pc:sldChg chg="addSp delSp modSp new mod ord">
        <pc:chgData name="Adrien HIRVOAS" userId="8487cbe6-c6c9-47c0-bd11-1aa32fbd2609" providerId="ADAL" clId="{F1E73A8D-9C6E-4B55-87E0-8662A212D2F5}" dt="2024-12-02T12:09:23.872" v="2398"/>
        <pc:sldMkLst>
          <pc:docMk/>
          <pc:sldMk cId="437715441" sldId="263"/>
        </pc:sldMkLst>
        <pc:spChg chg="mod">
          <ac:chgData name="Adrien HIRVOAS" userId="8487cbe6-c6c9-47c0-bd11-1aa32fbd2609" providerId="ADAL" clId="{F1E73A8D-9C6E-4B55-87E0-8662A212D2F5}" dt="2024-11-19T17:25:25.450" v="237"/>
          <ac:spMkLst>
            <pc:docMk/>
            <pc:sldMk cId="437715441" sldId="263"/>
            <ac:spMk id="2" creationId="{F7EE7BF2-5013-30D1-807A-795BBD1830FE}"/>
          </ac:spMkLst>
        </pc:spChg>
        <pc:spChg chg="del">
          <ac:chgData name="Adrien HIRVOAS" userId="8487cbe6-c6c9-47c0-bd11-1aa32fbd2609" providerId="ADAL" clId="{F1E73A8D-9C6E-4B55-87E0-8662A212D2F5}" dt="2024-11-06T09:40:03.056" v="87" actId="478"/>
          <ac:spMkLst>
            <pc:docMk/>
            <pc:sldMk cId="437715441" sldId="263"/>
            <ac:spMk id="3" creationId="{FAF1E91A-0055-ADB9-1DC7-17A6A6AC78F3}"/>
          </ac:spMkLst>
        </pc:spChg>
        <pc:spChg chg="mod">
          <ac:chgData name="Adrien HIRVOAS" userId="8487cbe6-c6c9-47c0-bd11-1aa32fbd2609" providerId="ADAL" clId="{F1E73A8D-9C6E-4B55-87E0-8662A212D2F5}" dt="2024-12-02T12:09:23.872" v="2398"/>
          <ac:spMkLst>
            <pc:docMk/>
            <pc:sldMk cId="437715441" sldId="263"/>
            <ac:spMk id="4" creationId="{12D5CA88-E109-E3C2-9831-80190280CB4D}"/>
          </ac:spMkLst>
        </pc:spChg>
        <pc:spChg chg="add mod">
          <ac:chgData name="Adrien HIRVOAS" userId="8487cbe6-c6c9-47c0-bd11-1aa32fbd2609" providerId="ADAL" clId="{F1E73A8D-9C6E-4B55-87E0-8662A212D2F5}" dt="2024-11-06T09:40:03.424" v="88"/>
          <ac:spMkLst>
            <pc:docMk/>
            <pc:sldMk cId="437715441" sldId="263"/>
            <ac:spMk id="6" creationId="{61DD1191-1548-2FC9-0C7D-23CED60867F9}"/>
          </ac:spMkLst>
        </pc:spChg>
      </pc:sldChg>
      <pc:sldChg chg="addSp modSp new mod">
        <pc:chgData name="Adrien HIRVOAS" userId="8487cbe6-c6c9-47c0-bd11-1aa32fbd2609" providerId="ADAL" clId="{F1E73A8D-9C6E-4B55-87E0-8662A212D2F5}" dt="2024-12-02T12:09:33.136" v="2400"/>
        <pc:sldMkLst>
          <pc:docMk/>
          <pc:sldMk cId="2913935913" sldId="264"/>
        </pc:sldMkLst>
        <pc:spChg chg="mod">
          <ac:chgData name="Adrien HIRVOAS" userId="8487cbe6-c6c9-47c0-bd11-1aa32fbd2609" providerId="ADAL" clId="{F1E73A8D-9C6E-4B55-87E0-8662A212D2F5}" dt="2024-11-19T17:26:27.516" v="249" actId="27636"/>
          <ac:spMkLst>
            <pc:docMk/>
            <pc:sldMk cId="2913935913" sldId="264"/>
            <ac:spMk id="2" creationId="{86E819EB-810C-0EED-8FC3-332017204648}"/>
          </ac:spMkLst>
        </pc:spChg>
        <pc:spChg chg="mod">
          <ac:chgData name="Adrien HIRVOAS" userId="8487cbe6-c6c9-47c0-bd11-1aa32fbd2609" providerId="ADAL" clId="{F1E73A8D-9C6E-4B55-87E0-8662A212D2F5}" dt="2024-11-06T10:30:51.568" v="151" actId="20577"/>
          <ac:spMkLst>
            <pc:docMk/>
            <pc:sldMk cId="2913935913" sldId="264"/>
            <ac:spMk id="3" creationId="{979DC34B-C96F-38BD-E77C-DB6F428FE3BB}"/>
          </ac:spMkLst>
        </pc:spChg>
        <pc:spChg chg="mod">
          <ac:chgData name="Adrien HIRVOAS" userId="8487cbe6-c6c9-47c0-bd11-1aa32fbd2609" providerId="ADAL" clId="{F1E73A8D-9C6E-4B55-87E0-8662A212D2F5}" dt="2024-12-02T12:09:33.136" v="2400"/>
          <ac:spMkLst>
            <pc:docMk/>
            <pc:sldMk cId="2913935913" sldId="264"/>
            <ac:spMk id="4" creationId="{525B532C-7321-A321-4F83-EA6D272E1D81}"/>
          </ac:spMkLst>
        </pc:spChg>
        <pc:picChg chg="add mod">
          <ac:chgData name="Adrien HIRVOAS" userId="8487cbe6-c6c9-47c0-bd11-1aa32fbd2609" providerId="ADAL" clId="{F1E73A8D-9C6E-4B55-87E0-8662A212D2F5}" dt="2024-11-06T10:31:02.208" v="154" actId="1076"/>
          <ac:picMkLst>
            <pc:docMk/>
            <pc:sldMk cId="2913935913" sldId="264"/>
            <ac:picMk id="6" creationId="{407931DE-0697-4875-BE96-B811DD935B7E}"/>
          </ac:picMkLst>
        </pc:picChg>
        <pc:picChg chg="add mod">
          <ac:chgData name="Adrien HIRVOAS" userId="8487cbe6-c6c9-47c0-bd11-1aa32fbd2609" providerId="ADAL" clId="{F1E73A8D-9C6E-4B55-87E0-8662A212D2F5}" dt="2024-11-06T10:31:06.482" v="156"/>
          <ac:picMkLst>
            <pc:docMk/>
            <pc:sldMk cId="2913935913" sldId="264"/>
            <ac:picMk id="7" creationId="{407931DE-0697-4875-BE96-B811DD935B7E}"/>
          </ac:picMkLst>
        </pc:picChg>
        <pc:picChg chg="add mod">
          <ac:chgData name="Adrien HIRVOAS" userId="8487cbe6-c6c9-47c0-bd11-1aa32fbd2609" providerId="ADAL" clId="{F1E73A8D-9C6E-4B55-87E0-8662A212D2F5}" dt="2024-11-06T10:31:06.482" v="156"/>
          <ac:picMkLst>
            <pc:docMk/>
            <pc:sldMk cId="2913935913" sldId="264"/>
            <ac:picMk id="8" creationId="{01E232AA-61C6-400A-AE79-FB36D6FF0795}"/>
          </ac:picMkLst>
        </pc:picChg>
        <pc:picChg chg="add mod">
          <ac:chgData name="Adrien HIRVOAS" userId="8487cbe6-c6c9-47c0-bd11-1aa32fbd2609" providerId="ADAL" clId="{F1E73A8D-9C6E-4B55-87E0-8662A212D2F5}" dt="2024-11-06T10:31:13.299" v="158" actId="1076"/>
          <ac:picMkLst>
            <pc:docMk/>
            <pc:sldMk cId="2913935913" sldId="264"/>
            <ac:picMk id="9" creationId="{01E232AA-61C6-400A-AE79-FB36D6FF0795}"/>
          </ac:picMkLst>
        </pc:picChg>
      </pc:sldChg>
      <pc:sldChg chg="addSp delSp modSp new mod">
        <pc:chgData name="Adrien HIRVOAS" userId="8487cbe6-c6c9-47c0-bd11-1aa32fbd2609" providerId="ADAL" clId="{F1E73A8D-9C6E-4B55-87E0-8662A212D2F5}" dt="2024-12-02T12:09:37.854" v="2401"/>
        <pc:sldMkLst>
          <pc:docMk/>
          <pc:sldMk cId="1958441342" sldId="265"/>
        </pc:sldMkLst>
        <pc:spChg chg="mod">
          <ac:chgData name="Adrien HIRVOAS" userId="8487cbe6-c6c9-47c0-bd11-1aa32fbd2609" providerId="ADAL" clId="{F1E73A8D-9C6E-4B55-87E0-8662A212D2F5}" dt="2024-11-19T17:28:08.210" v="258" actId="108"/>
          <ac:spMkLst>
            <pc:docMk/>
            <pc:sldMk cId="1958441342" sldId="265"/>
            <ac:spMk id="2" creationId="{F1DF94B2-7A39-1DE6-6987-E290791BEE5F}"/>
          </ac:spMkLst>
        </pc:spChg>
        <pc:spChg chg="del">
          <ac:chgData name="Adrien HIRVOAS" userId="8487cbe6-c6c9-47c0-bd11-1aa32fbd2609" providerId="ADAL" clId="{F1E73A8D-9C6E-4B55-87E0-8662A212D2F5}" dt="2024-11-06T10:32:35.528" v="162" actId="478"/>
          <ac:spMkLst>
            <pc:docMk/>
            <pc:sldMk cId="1958441342" sldId="265"/>
            <ac:spMk id="3" creationId="{99E88C52-4DF4-CF94-46D6-216F77C2C17F}"/>
          </ac:spMkLst>
        </pc:spChg>
        <pc:spChg chg="mod">
          <ac:chgData name="Adrien HIRVOAS" userId="8487cbe6-c6c9-47c0-bd11-1aa32fbd2609" providerId="ADAL" clId="{F1E73A8D-9C6E-4B55-87E0-8662A212D2F5}" dt="2024-12-02T12:09:37.854" v="2401"/>
          <ac:spMkLst>
            <pc:docMk/>
            <pc:sldMk cId="1958441342" sldId="265"/>
            <ac:spMk id="4" creationId="{D383DC36-4B66-8A03-B448-6FAAA192372B}"/>
          </ac:spMkLst>
        </pc:spChg>
        <pc:spChg chg="add mod">
          <ac:chgData name="Adrien HIRVOAS" userId="8487cbe6-c6c9-47c0-bd11-1aa32fbd2609" providerId="ADAL" clId="{F1E73A8D-9C6E-4B55-87E0-8662A212D2F5}" dt="2024-11-06T10:32:20.120" v="161" actId="1076"/>
          <ac:spMkLst>
            <pc:docMk/>
            <pc:sldMk cId="1958441342" sldId="265"/>
            <ac:spMk id="6" creationId="{7119C645-21C9-5394-B00E-5098C7E0C848}"/>
          </ac:spMkLst>
        </pc:spChg>
        <pc:spChg chg="add mod">
          <ac:chgData name="Adrien HIRVOAS" userId="8487cbe6-c6c9-47c0-bd11-1aa32fbd2609" providerId="ADAL" clId="{F1E73A8D-9C6E-4B55-87E0-8662A212D2F5}" dt="2024-11-19T20:47:17.451" v="458" actId="20577"/>
          <ac:spMkLst>
            <pc:docMk/>
            <pc:sldMk cId="1958441342" sldId="265"/>
            <ac:spMk id="8" creationId="{691D4F16-1481-AB6A-A488-F1E65B237EFF}"/>
          </ac:spMkLst>
        </pc:spChg>
        <pc:spChg chg="add mod">
          <ac:chgData name="Adrien HIRVOAS" userId="8487cbe6-c6c9-47c0-bd11-1aa32fbd2609" providerId="ADAL" clId="{F1E73A8D-9C6E-4B55-87E0-8662A212D2F5}" dt="2024-11-19T17:26:55.313" v="254" actId="1076"/>
          <ac:spMkLst>
            <pc:docMk/>
            <pc:sldMk cId="1958441342" sldId="265"/>
            <ac:spMk id="9" creationId="{F300C784-9FF1-FF08-1953-33F5D3DC7308}"/>
          </ac:spMkLst>
        </pc:spChg>
        <pc:spChg chg="add mod">
          <ac:chgData name="Adrien HIRVOAS" userId="8487cbe6-c6c9-47c0-bd11-1aa32fbd2609" providerId="ADAL" clId="{F1E73A8D-9C6E-4B55-87E0-8662A212D2F5}" dt="2024-11-06T10:32:35.980" v="163"/>
          <ac:spMkLst>
            <pc:docMk/>
            <pc:sldMk cId="1958441342" sldId="265"/>
            <ac:spMk id="12" creationId="{3292ACE6-7D7D-993A-E3BD-7213FCA463EA}"/>
          </ac:spMkLst>
        </pc:spChg>
        <pc:spChg chg="add mod">
          <ac:chgData name="Adrien HIRVOAS" userId="8487cbe6-c6c9-47c0-bd11-1aa32fbd2609" providerId="ADAL" clId="{F1E73A8D-9C6E-4B55-87E0-8662A212D2F5}" dt="2024-11-06T10:32:35.980" v="163"/>
          <ac:spMkLst>
            <pc:docMk/>
            <pc:sldMk cId="1958441342" sldId="265"/>
            <ac:spMk id="14" creationId="{5C426C7B-FB42-6171-A249-7921521DD292}"/>
          </ac:spMkLst>
        </pc:spChg>
        <pc:spChg chg="add mod">
          <ac:chgData name="Adrien HIRVOAS" userId="8487cbe6-c6c9-47c0-bd11-1aa32fbd2609" providerId="ADAL" clId="{F1E73A8D-9C6E-4B55-87E0-8662A212D2F5}" dt="2024-11-06T10:32:35.980" v="163"/>
          <ac:spMkLst>
            <pc:docMk/>
            <pc:sldMk cId="1958441342" sldId="265"/>
            <ac:spMk id="16" creationId="{E6A1E6E8-EA4E-39E3-8C64-1FFA47223A30}"/>
          </ac:spMkLst>
        </pc:spChg>
        <pc:spChg chg="add mod">
          <ac:chgData name="Adrien HIRVOAS" userId="8487cbe6-c6c9-47c0-bd11-1aa32fbd2609" providerId="ADAL" clId="{F1E73A8D-9C6E-4B55-87E0-8662A212D2F5}" dt="2024-11-06T10:32:35.980" v="163"/>
          <ac:spMkLst>
            <pc:docMk/>
            <pc:sldMk cId="1958441342" sldId="265"/>
            <ac:spMk id="17" creationId="{51955C87-9427-1CBD-246B-1867F40F5CEA}"/>
          </ac:spMkLst>
        </pc:spChg>
        <pc:grpChg chg="add mod">
          <ac:chgData name="Adrien HIRVOAS" userId="8487cbe6-c6c9-47c0-bd11-1aa32fbd2609" providerId="ADAL" clId="{F1E73A8D-9C6E-4B55-87E0-8662A212D2F5}" dt="2024-11-19T17:26:48.073" v="252" actId="14100"/>
          <ac:grpSpMkLst>
            <pc:docMk/>
            <pc:sldMk cId="1958441342" sldId="265"/>
            <ac:grpSpMk id="10" creationId="{74C950B4-F4AD-57ED-B8A6-08C6FC0C2E63}"/>
          </ac:grpSpMkLst>
        </pc:grpChg>
        <pc:grpChg chg="add mod">
          <ac:chgData name="Adrien HIRVOAS" userId="8487cbe6-c6c9-47c0-bd11-1aa32fbd2609" providerId="ADAL" clId="{F1E73A8D-9C6E-4B55-87E0-8662A212D2F5}" dt="2024-11-06T10:32:35.980" v="163"/>
          <ac:grpSpMkLst>
            <pc:docMk/>
            <pc:sldMk cId="1958441342" sldId="265"/>
            <ac:grpSpMk id="11" creationId="{AFE3F029-0754-F9AB-D9EB-25B3B1EE9ABE}"/>
          </ac:grpSpMkLst>
        </pc:grpChg>
        <pc:picChg chg="add mod">
          <ac:chgData name="Adrien HIRVOAS" userId="8487cbe6-c6c9-47c0-bd11-1aa32fbd2609" providerId="ADAL" clId="{F1E73A8D-9C6E-4B55-87E0-8662A212D2F5}" dt="2024-11-19T17:26:57.923" v="255" actId="1076"/>
          <ac:picMkLst>
            <pc:docMk/>
            <pc:sldMk cId="1958441342" sldId="265"/>
            <ac:picMk id="7" creationId="{328D95B9-ED02-91F3-7710-09C5AB9BF83B}"/>
          </ac:picMkLst>
        </pc:picChg>
        <pc:picChg chg="add mod">
          <ac:chgData name="Adrien HIRVOAS" userId="8487cbe6-c6c9-47c0-bd11-1aa32fbd2609" providerId="ADAL" clId="{F1E73A8D-9C6E-4B55-87E0-8662A212D2F5}" dt="2024-11-06T10:32:35.980" v="163"/>
          <ac:picMkLst>
            <pc:docMk/>
            <pc:sldMk cId="1958441342" sldId="265"/>
            <ac:picMk id="13" creationId="{21F35639-BEA8-3DCD-B254-FF6F222364FE}"/>
          </ac:picMkLst>
        </pc:picChg>
        <pc:picChg chg="add mod">
          <ac:chgData name="Adrien HIRVOAS" userId="8487cbe6-c6c9-47c0-bd11-1aa32fbd2609" providerId="ADAL" clId="{F1E73A8D-9C6E-4B55-87E0-8662A212D2F5}" dt="2024-11-06T10:32:35.980" v="163"/>
          <ac:picMkLst>
            <pc:docMk/>
            <pc:sldMk cId="1958441342" sldId="265"/>
            <ac:picMk id="15" creationId="{EA61727B-CEFE-B199-DB0A-DED125AD62D1}"/>
          </ac:picMkLst>
        </pc:picChg>
        <pc:picChg chg="add mod">
          <ac:chgData name="Adrien HIRVOAS" userId="8487cbe6-c6c9-47c0-bd11-1aa32fbd2609" providerId="ADAL" clId="{F1E73A8D-9C6E-4B55-87E0-8662A212D2F5}" dt="2024-11-06T10:32:35.980" v="163"/>
          <ac:picMkLst>
            <pc:docMk/>
            <pc:sldMk cId="1958441342" sldId="265"/>
            <ac:picMk id="18" creationId="{4EC94F12-31A9-3FFD-BB7C-616A1B374F5A}"/>
          </ac:picMkLst>
        </pc:picChg>
      </pc:sldChg>
      <pc:sldChg chg="addSp delSp modSp new mod ord">
        <pc:chgData name="Adrien HIRVOAS" userId="8487cbe6-c6c9-47c0-bd11-1aa32fbd2609" providerId="ADAL" clId="{F1E73A8D-9C6E-4B55-87E0-8662A212D2F5}" dt="2024-12-02T12:09:43.797" v="2403"/>
        <pc:sldMkLst>
          <pc:docMk/>
          <pc:sldMk cId="668997324" sldId="266"/>
        </pc:sldMkLst>
        <pc:spChg chg="mod">
          <ac:chgData name="Adrien HIRVOAS" userId="8487cbe6-c6c9-47c0-bd11-1aa32fbd2609" providerId="ADAL" clId="{F1E73A8D-9C6E-4B55-87E0-8662A212D2F5}" dt="2024-11-19T17:28:28.726" v="263"/>
          <ac:spMkLst>
            <pc:docMk/>
            <pc:sldMk cId="668997324" sldId="266"/>
            <ac:spMk id="2" creationId="{4A93EAC1-489A-DBFD-3E59-0D7BCDCC26FD}"/>
          </ac:spMkLst>
        </pc:spChg>
        <pc:spChg chg="del">
          <ac:chgData name="Adrien HIRVOAS" userId="8487cbe6-c6c9-47c0-bd11-1aa32fbd2609" providerId="ADAL" clId="{F1E73A8D-9C6E-4B55-87E0-8662A212D2F5}" dt="2024-11-06T10:33:23.170" v="166" actId="478"/>
          <ac:spMkLst>
            <pc:docMk/>
            <pc:sldMk cId="668997324" sldId="266"/>
            <ac:spMk id="3" creationId="{ACFD59D8-5E2A-814D-4B4B-56B1416DD322}"/>
          </ac:spMkLst>
        </pc:spChg>
        <pc:spChg chg="mod">
          <ac:chgData name="Adrien HIRVOAS" userId="8487cbe6-c6c9-47c0-bd11-1aa32fbd2609" providerId="ADAL" clId="{F1E73A8D-9C6E-4B55-87E0-8662A212D2F5}" dt="2024-12-02T12:09:43.797" v="2403"/>
          <ac:spMkLst>
            <pc:docMk/>
            <pc:sldMk cId="668997324" sldId="266"/>
            <ac:spMk id="4" creationId="{AEDE8F7E-6B6F-13EB-EBC1-D6239C96B6A9}"/>
          </ac:spMkLst>
        </pc:spChg>
        <pc:spChg chg="add mod">
          <ac:chgData name="Adrien HIRVOAS" userId="8487cbe6-c6c9-47c0-bd11-1aa32fbd2609" providerId="ADAL" clId="{F1E73A8D-9C6E-4B55-87E0-8662A212D2F5}" dt="2024-11-06T10:33:26.086" v="168"/>
          <ac:spMkLst>
            <pc:docMk/>
            <pc:sldMk cId="668997324" sldId="266"/>
            <ac:spMk id="9" creationId="{4C45BB95-565A-4E88-B826-74E32C7DDA3E}"/>
          </ac:spMkLst>
        </pc:spChg>
        <pc:spChg chg="add mod">
          <ac:chgData name="Adrien HIRVOAS" userId="8487cbe6-c6c9-47c0-bd11-1aa32fbd2609" providerId="ADAL" clId="{F1E73A8D-9C6E-4B55-87E0-8662A212D2F5}" dt="2024-11-06T10:33:28.175" v="169"/>
          <ac:spMkLst>
            <pc:docMk/>
            <pc:sldMk cId="668997324" sldId="266"/>
            <ac:spMk id="13" creationId="{4C45BB95-565A-4E88-B826-74E32C7DDA3E}"/>
          </ac:spMkLst>
        </pc:spChg>
        <pc:grpChg chg="add mod">
          <ac:chgData name="Adrien HIRVOAS" userId="8487cbe6-c6c9-47c0-bd11-1aa32fbd2609" providerId="ADAL" clId="{F1E73A8D-9C6E-4B55-87E0-8662A212D2F5}" dt="2024-11-06T10:33:26.086" v="168"/>
          <ac:grpSpMkLst>
            <pc:docMk/>
            <pc:sldMk cId="668997324" sldId="266"/>
            <ac:grpSpMk id="7" creationId="{FF8932C4-14E5-4786-9AAB-2448A5DA3ADD}"/>
          </ac:grpSpMkLst>
        </pc:grpChg>
        <pc:grpChg chg="add mod">
          <ac:chgData name="Adrien HIRVOAS" userId="8487cbe6-c6c9-47c0-bd11-1aa32fbd2609" providerId="ADAL" clId="{F1E73A8D-9C6E-4B55-87E0-8662A212D2F5}" dt="2024-11-19T17:31:28.719" v="354" actId="1035"/>
          <ac:grpSpMkLst>
            <pc:docMk/>
            <pc:sldMk cId="668997324" sldId="266"/>
            <ac:grpSpMk id="11" creationId="{FF8932C4-14E5-4786-9AAB-2448A5DA3ADD}"/>
          </ac:grpSpMkLst>
        </pc:grpChg>
        <pc:picChg chg="add mod">
          <ac:chgData name="Adrien HIRVOAS" userId="8487cbe6-c6c9-47c0-bd11-1aa32fbd2609" providerId="ADAL" clId="{F1E73A8D-9C6E-4B55-87E0-8662A212D2F5}" dt="2024-11-06T10:33:26.086" v="168"/>
          <ac:picMkLst>
            <pc:docMk/>
            <pc:sldMk cId="668997324" sldId="266"/>
            <ac:picMk id="6" creationId="{1D7639D3-B110-4C9D-9C93-D0C249762929}"/>
          </ac:picMkLst>
        </pc:picChg>
        <pc:picChg chg="add mod">
          <ac:chgData name="Adrien HIRVOAS" userId="8487cbe6-c6c9-47c0-bd11-1aa32fbd2609" providerId="ADAL" clId="{F1E73A8D-9C6E-4B55-87E0-8662A212D2F5}" dt="2024-11-06T10:33:26.086" v="168"/>
          <ac:picMkLst>
            <pc:docMk/>
            <pc:sldMk cId="668997324" sldId="266"/>
            <ac:picMk id="8" creationId="{B136F5EC-4B6B-4468-BB68-8D8E9CD883A7}"/>
          </ac:picMkLst>
        </pc:picChg>
        <pc:picChg chg="add mod modCrop">
          <ac:chgData name="Adrien HIRVOAS" userId="8487cbe6-c6c9-47c0-bd11-1aa32fbd2609" providerId="ADAL" clId="{F1E73A8D-9C6E-4B55-87E0-8662A212D2F5}" dt="2024-11-19T17:31:20.159" v="301" actId="1036"/>
          <ac:picMkLst>
            <pc:docMk/>
            <pc:sldMk cId="668997324" sldId="266"/>
            <ac:picMk id="10" creationId="{1D7639D3-B110-4C9D-9C93-D0C249762929}"/>
          </ac:picMkLst>
        </pc:picChg>
        <pc:picChg chg="add mod">
          <ac:chgData name="Adrien HIRVOAS" userId="8487cbe6-c6c9-47c0-bd11-1aa32fbd2609" providerId="ADAL" clId="{F1E73A8D-9C6E-4B55-87E0-8662A212D2F5}" dt="2024-11-06T10:33:28.175" v="169"/>
          <ac:picMkLst>
            <pc:docMk/>
            <pc:sldMk cId="668997324" sldId="266"/>
            <ac:picMk id="12" creationId="{B136F5EC-4B6B-4468-BB68-8D8E9CD883A7}"/>
          </ac:picMkLst>
        </pc:picChg>
      </pc:sldChg>
      <pc:sldChg chg="addSp delSp modSp new mod">
        <pc:chgData name="Adrien HIRVOAS" userId="8487cbe6-c6c9-47c0-bd11-1aa32fbd2609" providerId="ADAL" clId="{F1E73A8D-9C6E-4B55-87E0-8662A212D2F5}" dt="2024-12-02T12:09:40.447" v="2402"/>
        <pc:sldMkLst>
          <pc:docMk/>
          <pc:sldMk cId="1832241334" sldId="267"/>
        </pc:sldMkLst>
        <pc:spChg chg="mod">
          <ac:chgData name="Adrien HIRVOAS" userId="8487cbe6-c6c9-47c0-bd11-1aa32fbd2609" providerId="ADAL" clId="{F1E73A8D-9C6E-4B55-87E0-8662A212D2F5}" dt="2024-11-19T17:28:45.996" v="268"/>
          <ac:spMkLst>
            <pc:docMk/>
            <pc:sldMk cId="1832241334" sldId="267"/>
            <ac:spMk id="2" creationId="{937C9000-1833-61A3-DD82-BB1F92E919B4}"/>
          </ac:spMkLst>
        </pc:spChg>
        <pc:spChg chg="del">
          <ac:chgData name="Adrien HIRVOAS" userId="8487cbe6-c6c9-47c0-bd11-1aa32fbd2609" providerId="ADAL" clId="{F1E73A8D-9C6E-4B55-87E0-8662A212D2F5}" dt="2024-11-06T10:34:18.253" v="198" actId="478"/>
          <ac:spMkLst>
            <pc:docMk/>
            <pc:sldMk cId="1832241334" sldId="267"/>
            <ac:spMk id="3" creationId="{FC3BE863-1108-777E-7A1C-8C43221DB2DF}"/>
          </ac:spMkLst>
        </pc:spChg>
        <pc:spChg chg="mod">
          <ac:chgData name="Adrien HIRVOAS" userId="8487cbe6-c6c9-47c0-bd11-1aa32fbd2609" providerId="ADAL" clId="{F1E73A8D-9C6E-4B55-87E0-8662A212D2F5}" dt="2024-12-02T12:09:40.447" v="2402"/>
          <ac:spMkLst>
            <pc:docMk/>
            <pc:sldMk cId="1832241334" sldId="267"/>
            <ac:spMk id="4" creationId="{8801B62D-DC5D-B0BD-B7DC-43CFB150B08A}"/>
          </ac:spMkLst>
        </pc:spChg>
        <pc:spChg chg="add mod">
          <ac:chgData name="Adrien HIRVOAS" userId="8487cbe6-c6c9-47c0-bd11-1aa32fbd2609" providerId="ADAL" clId="{F1E73A8D-9C6E-4B55-87E0-8662A212D2F5}" dt="2024-11-06T10:34:18.639" v="199"/>
          <ac:spMkLst>
            <pc:docMk/>
            <pc:sldMk cId="1832241334" sldId="267"/>
            <ac:spMk id="8" creationId="{E86CFB51-35F0-2A33-9273-85B09D369691}"/>
          </ac:spMkLst>
        </pc:spChg>
        <pc:spChg chg="add mod">
          <ac:chgData name="Adrien HIRVOAS" userId="8487cbe6-c6c9-47c0-bd11-1aa32fbd2609" providerId="ADAL" clId="{F1E73A8D-9C6E-4B55-87E0-8662A212D2F5}" dt="2024-11-06T10:34:18.639" v="199"/>
          <ac:spMkLst>
            <pc:docMk/>
            <pc:sldMk cId="1832241334" sldId="267"/>
            <ac:spMk id="9" creationId="{8502B747-E557-503B-D757-228D8B5F319D}"/>
          </ac:spMkLst>
        </pc:spChg>
        <pc:picChg chg="add mod">
          <ac:chgData name="Adrien HIRVOAS" userId="8487cbe6-c6c9-47c0-bd11-1aa32fbd2609" providerId="ADAL" clId="{F1E73A8D-9C6E-4B55-87E0-8662A212D2F5}" dt="2024-11-06T10:34:18.639" v="199"/>
          <ac:picMkLst>
            <pc:docMk/>
            <pc:sldMk cId="1832241334" sldId="267"/>
            <ac:picMk id="6" creationId="{5E575516-7597-F826-4AD5-0D17B12C17E3}"/>
          </ac:picMkLst>
        </pc:picChg>
        <pc:picChg chg="add mod">
          <ac:chgData name="Adrien HIRVOAS" userId="8487cbe6-c6c9-47c0-bd11-1aa32fbd2609" providerId="ADAL" clId="{F1E73A8D-9C6E-4B55-87E0-8662A212D2F5}" dt="2024-11-06T10:34:18.639" v="199"/>
          <ac:picMkLst>
            <pc:docMk/>
            <pc:sldMk cId="1832241334" sldId="267"/>
            <ac:picMk id="7" creationId="{F59330A6-0927-0B17-6CCB-937F180AA2C8}"/>
          </ac:picMkLst>
        </pc:picChg>
      </pc:sldChg>
      <pc:sldChg chg="addSp delSp modSp new mod">
        <pc:chgData name="Adrien HIRVOAS" userId="8487cbe6-c6c9-47c0-bd11-1aa32fbd2609" providerId="ADAL" clId="{F1E73A8D-9C6E-4B55-87E0-8662A212D2F5}" dt="2024-12-02T12:09:47.846" v="2404"/>
        <pc:sldMkLst>
          <pc:docMk/>
          <pc:sldMk cId="2330519892" sldId="268"/>
        </pc:sldMkLst>
        <pc:spChg chg="mod">
          <ac:chgData name="Adrien HIRVOAS" userId="8487cbe6-c6c9-47c0-bd11-1aa32fbd2609" providerId="ADAL" clId="{F1E73A8D-9C6E-4B55-87E0-8662A212D2F5}" dt="2024-11-19T17:32:44.415" v="359"/>
          <ac:spMkLst>
            <pc:docMk/>
            <pc:sldMk cId="2330519892" sldId="268"/>
            <ac:spMk id="2" creationId="{6414202F-F07D-255F-6E65-EA0B42BFF3ED}"/>
          </ac:spMkLst>
        </pc:spChg>
        <pc:spChg chg="del">
          <ac:chgData name="Adrien HIRVOAS" userId="8487cbe6-c6c9-47c0-bd11-1aa32fbd2609" providerId="ADAL" clId="{F1E73A8D-9C6E-4B55-87E0-8662A212D2F5}" dt="2024-11-06T10:34:50.623" v="201" actId="478"/>
          <ac:spMkLst>
            <pc:docMk/>
            <pc:sldMk cId="2330519892" sldId="268"/>
            <ac:spMk id="3" creationId="{97E1A72C-7C0D-862C-D277-2F2292A840AB}"/>
          </ac:spMkLst>
        </pc:spChg>
        <pc:spChg chg="mod">
          <ac:chgData name="Adrien HIRVOAS" userId="8487cbe6-c6c9-47c0-bd11-1aa32fbd2609" providerId="ADAL" clId="{F1E73A8D-9C6E-4B55-87E0-8662A212D2F5}" dt="2024-12-02T12:09:47.846" v="2404"/>
          <ac:spMkLst>
            <pc:docMk/>
            <pc:sldMk cId="2330519892" sldId="268"/>
            <ac:spMk id="4" creationId="{2EF9C3FE-725F-3763-AF82-8D5AEF7C4806}"/>
          </ac:spMkLst>
        </pc:spChg>
        <pc:spChg chg="add mod">
          <ac:chgData name="Adrien HIRVOAS" userId="8487cbe6-c6c9-47c0-bd11-1aa32fbd2609" providerId="ADAL" clId="{F1E73A8D-9C6E-4B55-87E0-8662A212D2F5}" dt="2024-11-19T17:31:47.071" v="355" actId="14100"/>
          <ac:spMkLst>
            <pc:docMk/>
            <pc:sldMk cId="2330519892" sldId="268"/>
            <ac:spMk id="7" creationId="{B7A70E53-4AD6-2765-9C7A-A09F83C79C16}"/>
          </ac:spMkLst>
        </pc:spChg>
        <pc:spChg chg="add mod">
          <ac:chgData name="Adrien HIRVOAS" userId="8487cbe6-c6c9-47c0-bd11-1aa32fbd2609" providerId="ADAL" clId="{F1E73A8D-9C6E-4B55-87E0-8662A212D2F5}" dt="2024-11-19T17:31:51.966" v="356" actId="1076"/>
          <ac:spMkLst>
            <pc:docMk/>
            <pc:sldMk cId="2330519892" sldId="268"/>
            <ac:spMk id="8" creationId="{0FD9162E-9408-A013-6D67-7E5C608A36F8}"/>
          </ac:spMkLst>
        </pc:spChg>
        <pc:spChg chg="add mod">
          <ac:chgData name="Adrien HIRVOAS" userId="8487cbe6-c6c9-47c0-bd11-1aa32fbd2609" providerId="ADAL" clId="{F1E73A8D-9C6E-4B55-87E0-8662A212D2F5}" dt="2024-11-19T17:31:57.234" v="357" actId="14100"/>
          <ac:spMkLst>
            <pc:docMk/>
            <pc:sldMk cId="2330519892" sldId="268"/>
            <ac:spMk id="9" creationId="{36D449F4-2642-CEF7-E53D-35A10260296D}"/>
          </ac:spMkLst>
        </pc:spChg>
        <pc:spChg chg="add mod">
          <ac:chgData name="Adrien HIRVOAS" userId="8487cbe6-c6c9-47c0-bd11-1aa32fbd2609" providerId="ADAL" clId="{F1E73A8D-9C6E-4B55-87E0-8662A212D2F5}" dt="2024-11-19T17:32:00.022" v="358" actId="1076"/>
          <ac:spMkLst>
            <pc:docMk/>
            <pc:sldMk cId="2330519892" sldId="268"/>
            <ac:spMk id="10" creationId="{DE808A9F-CE3D-920F-9AF4-A7E8F59B769B}"/>
          </ac:spMkLst>
        </pc:spChg>
        <pc:spChg chg="add mod">
          <ac:chgData name="Adrien HIRVOAS" userId="8487cbe6-c6c9-47c0-bd11-1aa32fbd2609" providerId="ADAL" clId="{F1E73A8D-9C6E-4B55-87E0-8662A212D2F5}" dt="2024-11-06T10:34:51.095" v="202"/>
          <ac:spMkLst>
            <pc:docMk/>
            <pc:sldMk cId="2330519892" sldId="268"/>
            <ac:spMk id="11" creationId="{6B95956C-0EDF-1A7C-396D-D8ACE93FE6E7}"/>
          </ac:spMkLst>
        </pc:spChg>
        <pc:picChg chg="add mod">
          <ac:chgData name="Adrien HIRVOAS" userId="8487cbe6-c6c9-47c0-bd11-1aa32fbd2609" providerId="ADAL" clId="{F1E73A8D-9C6E-4B55-87E0-8662A212D2F5}" dt="2024-11-06T10:34:51.095" v="202"/>
          <ac:picMkLst>
            <pc:docMk/>
            <pc:sldMk cId="2330519892" sldId="268"/>
            <ac:picMk id="6" creationId="{05873EF1-8123-AD35-A2BD-DAD69A2BE9AD}"/>
          </ac:picMkLst>
        </pc:picChg>
      </pc:sldChg>
      <pc:sldChg chg="modSp add mod">
        <pc:chgData name="Adrien HIRVOAS" userId="8487cbe6-c6c9-47c0-bd11-1aa32fbd2609" providerId="ADAL" clId="{F1E73A8D-9C6E-4B55-87E0-8662A212D2F5}" dt="2024-12-02T12:09:26.883" v="2399"/>
        <pc:sldMkLst>
          <pc:docMk/>
          <pc:sldMk cId="3436788916" sldId="277"/>
        </pc:sldMkLst>
        <pc:spChg chg="mod">
          <ac:chgData name="Adrien HIRVOAS" userId="8487cbe6-c6c9-47c0-bd11-1aa32fbd2609" providerId="ADAL" clId="{F1E73A8D-9C6E-4B55-87E0-8662A212D2F5}" dt="2024-11-19T17:24:59.166" v="236" actId="20577"/>
          <ac:spMkLst>
            <pc:docMk/>
            <pc:sldMk cId="3436788916" sldId="277"/>
            <ac:spMk id="3" creationId="{13EF49DE-E5EC-9DBA-DB37-2BD5DEB1399E}"/>
          </ac:spMkLst>
        </pc:spChg>
        <pc:spChg chg="mod">
          <ac:chgData name="Adrien HIRVOAS" userId="8487cbe6-c6c9-47c0-bd11-1aa32fbd2609" providerId="ADAL" clId="{F1E73A8D-9C6E-4B55-87E0-8662A212D2F5}" dt="2024-12-02T12:09:26.883" v="2399"/>
          <ac:spMkLst>
            <pc:docMk/>
            <pc:sldMk cId="3436788916" sldId="277"/>
            <ac:spMk id="4" creationId="{C1977A3F-1328-2F57-7DA6-B685EC41A107}"/>
          </ac:spMkLst>
        </pc:spChg>
      </pc:sldChg>
      <pc:sldChg chg="modSp add mod">
        <pc:chgData name="Adrien HIRVOAS" userId="8487cbe6-c6c9-47c0-bd11-1aa32fbd2609" providerId="ADAL" clId="{F1E73A8D-9C6E-4B55-87E0-8662A212D2F5}" dt="2024-12-02T12:10:02.698" v="2408"/>
        <pc:sldMkLst>
          <pc:docMk/>
          <pc:sldMk cId="2156914128" sldId="278"/>
        </pc:sldMkLst>
        <pc:spChg chg="mod">
          <ac:chgData name="Adrien HIRVOAS" userId="8487cbe6-c6c9-47c0-bd11-1aa32fbd2609" providerId="ADAL" clId="{F1E73A8D-9C6E-4B55-87E0-8662A212D2F5}" dt="2024-12-02T09:55:15.617" v="1387" actId="20577"/>
          <ac:spMkLst>
            <pc:docMk/>
            <pc:sldMk cId="2156914128" sldId="278"/>
            <ac:spMk id="2" creationId="{908C3078-9CA4-A8AE-ABD2-08D2D8DDF52D}"/>
          </ac:spMkLst>
        </pc:spChg>
        <pc:spChg chg="mod">
          <ac:chgData name="Adrien HIRVOAS" userId="8487cbe6-c6c9-47c0-bd11-1aa32fbd2609" providerId="ADAL" clId="{F1E73A8D-9C6E-4B55-87E0-8662A212D2F5}" dt="2024-12-02T12:10:02.698" v="2408"/>
          <ac:spMkLst>
            <pc:docMk/>
            <pc:sldMk cId="2156914128" sldId="278"/>
            <ac:spMk id="4" creationId="{D0B6B9EA-5473-4898-B9A4-EA3DC6B135B6}"/>
          </ac:spMkLst>
        </pc:spChg>
      </pc:sldChg>
      <pc:sldChg chg="modSp add mod">
        <pc:chgData name="Adrien HIRVOAS" userId="8487cbe6-c6c9-47c0-bd11-1aa32fbd2609" providerId="ADAL" clId="{F1E73A8D-9C6E-4B55-87E0-8662A212D2F5}" dt="2024-12-02T12:10:05.488" v="2409"/>
        <pc:sldMkLst>
          <pc:docMk/>
          <pc:sldMk cId="3297860204" sldId="279"/>
        </pc:sldMkLst>
        <pc:spChg chg="mod">
          <ac:chgData name="Adrien HIRVOAS" userId="8487cbe6-c6c9-47c0-bd11-1aa32fbd2609" providerId="ADAL" clId="{F1E73A8D-9C6E-4B55-87E0-8662A212D2F5}" dt="2024-12-02T09:40:54.486" v="1201" actId="20577"/>
          <ac:spMkLst>
            <pc:docMk/>
            <pc:sldMk cId="3297860204" sldId="279"/>
            <ac:spMk id="2" creationId="{F25D2C52-CD01-E978-4429-367D12C9A164}"/>
          </ac:spMkLst>
        </pc:spChg>
        <pc:spChg chg="mod">
          <ac:chgData name="Adrien HIRVOAS" userId="8487cbe6-c6c9-47c0-bd11-1aa32fbd2609" providerId="ADAL" clId="{F1E73A8D-9C6E-4B55-87E0-8662A212D2F5}" dt="2024-12-02T12:10:05.488" v="2409"/>
          <ac:spMkLst>
            <pc:docMk/>
            <pc:sldMk cId="3297860204" sldId="279"/>
            <ac:spMk id="4" creationId="{93B88A9B-3DF7-8C12-4697-6381FFA6A0E8}"/>
          </ac:spMkLst>
        </pc:spChg>
      </pc:sldChg>
      <pc:sldChg chg="modSp add mod ord">
        <pc:chgData name="Adrien HIRVOAS" userId="8487cbe6-c6c9-47c0-bd11-1aa32fbd2609" providerId="ADAL" clId="{F1E73A8D-9C6E-4B55-87E0-8662A212D2F5}" dt="2024-12-02T12:10:08.777" v="2410"/>
        <pc:sldMkLst>
          <pc:docMk/>
          <pc:sldMk cId="1464137637" sldId="280"/>
        </pc:sldMkLst>
        <pc:spChg chg="mod">
          <ac:chgData name="Adrien HIRVOAS" userId="8487cbe6-c6c9-47c0-bd11-1aa32fbd2609" providerId="ADAL" clId="{F1E73A8D-9C6E-4B55-87E0-8662A212D2F5}" dt="2024-12-02T09:41:12.432" v="1230" actId="20577"/>
          <ac:spMkLst>
            <pc:docMk/>
            <pc:sldMk cId="1464137637" sldId="280"/>
            <ac:spMk id="2" creationId="{0E652EC5-2774-F692-2B43-523BCE0301D9}"/>
          </ac:spMkLst>
        </pc:spChg>
        <pc:spChg chg="mod">
          <ac:chgData name="Adrien HIRVOAS" userId="8487cbe6-c6c9-47c0-bd11-1aa32fbd2609" providerId="ADAL" clId="{F1E73A8D-9C6E-4B55-87E0-8662A212D2F5}" dt="2024-12-02T12:10:08.777" v="2410"/>
          <ac:spMkLst>
            <pc:docMk/>
            <pc:sldMk cId="1464137637" sldId="280"/>
            <ac:spMk id="4" creationId="{2EFB0690-5B50-1C17-521F-A6A7DBDE55A1}"/>
          </ac:spMkLst>
        </pc:spChg>
      </pc:sldChg>
      <pc:sldChg chg="modSp add mod ord">
        <pc:chgData name="Adrien HIRVOAS" userId="8487cbe6-c6c9-47c0-bd11-1aa32fbd2609" providerId="ADAL" clId="{F1E73A8D-9C6E-4B55-87E0-8662A212D2F5}" dt="2024-12-02T12:10:12.415" v="2411"/>
        <pc:sldMkLst>
          <pc:docMk/>
          <pc:sldMk cId="789585588" sldId="281"/>
        </pc:sldMkLst>
        <pc:spChg chg="mod">
          <ac:chgData name="Adrien HIRVOAS" userId="8487cbe6-c6c9-47c0-bd11-1aa32fbd2609" providerId="ADAL" clId="{F1E73A8D-9C6E-4B55-87E0-8662A212D2F5}" dt="2024-12-02T09:41:30.306" v="1259" actId="5793"/>
          <ac:spMkLst>
            <pc:docMk/>
            <pc:sldMk cId="789585588" sldId="281"/>
            <ac:spMk id="2" creationId="{9C3076A1-6468-96C8-A281-74E2AED7D05A}"/>
          </ac:spMkLst>
        </pc:spChg>
        <pc:spChg chg="mod">
          <ac:chgData name="Adrien HIRVOAS" userId="8487cbe6-c6c9-47c0-bd11-1aa32fbd2609" providerId="ADAL" clId="{F1E73A8D-9C6E-4B55-87E0-8662A212D2F5}" dt="2024-12-02T10:35:20.183" v="1978" actId="20577"/>
          <ac:spMkLst>
            <pc:docMk/>
            <pc:sldMk cId="789585588" sldId="281"/>
            <ac:spMk id="3" creationId="{177150E3-E673-B370-8D1D-4B59CAB1A1B1}"/>
          </ac:spMkLst>
        </pc:spChg>
        <pc:spChg chg="mod">
          <ac:chgData name="Adrien HIRVOAS" userId="8487cbe6-c6c9-47c0-bd11-1aa32fbd2609" providerId="ADAL" clId="{F1E73A8D-9C6E-4B55-87E0-8662A212D2F5}" dt="2024-12-02T12:10:12.415" v="2411"/>
          <ac:spMkLst>
            <pc:docMk/>
            <pc:sldMk cId="789585588" sldId="281"/>
            <ac:spMk id="4" creationId="{2672B178-F299-17BD-CAE5-126BD7C6BFB0}"/>
          </ac:spMkLst>
        </pc:spChg>
      </pc:sldChg>
      <pc:sldChg chg="modSp add mod">
        <pc:chgData name="Adrien HIRVOAS" userId="8487cbe6-c6c9-47c0-bd11-1aa32fbd2609" providerId="ADAL" clId="{F1E73A8D-9C6E-4B55-87E0-8662A212D2F5}" dt="2024-12-02T12:10:28.341" v="2416"/>
        <pc:sldMkLst>
          <pc:docMk/>
          <pc:sldMk cId="583206615" sldId="296"/>
        </pc:sldMkLst>
        <pc:spChg chg="mod">
          <ac:chgData name="Adrien HIRVOAS" userId="8487cbe6-c6c9-47c0-bd11-1aa32fbd2609" providerId="ADAL" clId="{F1E73A8D-9C6E-4B55-87E0-8662A212D2F5}" dt="2024-12-02T11:11:27.163" v="2285" actId="20577"/>
          <ac:spMkLst>
            <pc:docMk/>
            <pc:sldMk cId="583206615" sldId="296"/>
            <ac:spMk id="2" creationId="{DDDFFF1A-CCDF-E714-AD95-4B372172A7CC}"/>
          </ac:spMkLst>
        </pc:spChg>
        <pc:spChg chg="mod">
          <ac:chgData name="Adrien HIRVOAS" userId="8487cbe6-c6c9-47c0-bd11-1aa32fbd2609" providerId="ADAL" clId="{F1E73A8D-9C6E-4B55-87E0-8662A212D2F5}" dt="2024-12-02T11:11:20.055" v="2270" actId="113"/>
          <ac:spMkLst>
            <pc:docMk/>
            <pc:sldMk cId="583206615" sldId="296"/>
            <ac:spMk id="3" creationId="{7424967C-6A9C-F1DB-C0E6-D684E9DD8BDA}"/>
          </ac:spMkLst>
        </pc:spChg>
        <pc:spChg chg="mod">
          <ac:chgData name="Adrien HIRVOAS" userId="8487cbe6-c6c9-47c0-bd11-1aa32fbd2609" providerId="ADAL" clId="{F1E73A8D-9C6E-4B55-87E0-8662A212D2F5}" dt="2024-12-02T12:10:28.341" v="2416"/>
          <ac:spMkLst>
            <pc:docMk/>
            <pc:sldMk cId="583206615" sldId="296"/>
            <ac:spMk id="4" creationId="{BF865CDB-19E8-3F64-6825-4E0B2B6AB489}"/>
          </ac:spMkLst>
        </pc:spChg>
      </pc:sldChg>
      <pc:sldChg chg="modSp add mod">
        <pc:chgData name="Adrien HIRVOAS" userId="8487cbe6-c6c9-47c0-bd11-1aa32fbd2609" providerId="ADAL" clId="{F1E73A8D-9C6E-4B55-87E0-8662A212D2F5}" dt="2024-12-02T12:10:32.019" v="2417"/>
        <pc:sldMkLst>
          <pc:docMk/>
          <pc:sldMk cId="2150701021" sldId="298"/>
        </pc:sldMkLst>
        <pc:spChg chg="mod">
          <ac:chgData name="Adrien HIRVOAS" userId="8487cbe6-c6c9-47c0-bd11-1aa32fbd2609" providerId="ADAL" clId="{F1E73A8D-9C6E-4B55-87E0-8662A212D2F5}" dt="2024-12-02T10:23:32.257" v="1697" actId="20577"/>
          <ac:spMkLst>
            <pc:docMk/>
            <pc:sldMk cId="2150701021" sldId="298"/>
            <ac:spMk id="2" creationId="{7B334287-DD0A-7ACA-F055-769167EAB84D}"/>
          </ac:spMkLst>
        </pc:spChg>
        <pc:spChg chg="mod">
          <ac:chgData name="Adrien HIRVOAS" userId="8487cbe6-c6c9-47c0-bd11-1aa32fbd2609" providerId="ADAL" clId="{F1E73A8D-9C6E-4B55-87E0-8662A212D2F5}" dt="2024-12-02T11:11:59.133" v="2295" actId="108"/>
          <ac:spMkLst>
            <pc:docMk/>
            <pc:sldMk cId="2150701021" sldId="298"/>
            <ac:spMk id="3" creationId="{6A67602E-406F-6322-0F7D-7D6D20C063EA}"/>
          </ac:spMkLst>
        </pc:spChg>
        <pc:spChg chg="mod">
          <ac:chgData name="Adrien HIRVOAS" userId="8487cbe6-c6c9-47c0-bd11-1aa32fbd2609" providerId="ADAL" clId="{F1E73A8D-9C6E-4B55-87E0-8662A212D2F5}" dt="2024-12-02T12:10:32.019" v="2417"/>
          <ac:spMkLst>
            <pc:docMk/>
            <pc:sldMk cId="2150701021" sldId="298"/>
            <ac:spMk id="4" creationId="{8F4B0D1A-A595-B140-9619-EA97B624ACDF}"/>
          </ac:spMkLst>
        </pc:spChg>
      </pc:sldChg>
      <pc:sldChg chg="addSp delSp modSp new mod">
        <pc:chgData name="Adrien HIRVOAS" userId="8487cbe6-c6c9-47c0-bd11-1aa32fbd2609" providerId="ADAL" clId="{F1E73A8D-9C6E-4B55-87E0-8662A212D2F5}" dt="2024-12-02T12:10:37.579" v="2418"/>
        <pc:sldMkLst>
          <pc:docMk/>
          <pc:sldMk cId="1118125942" sldId="299"/>
        </pc:sldMkLst>
        <pc:spChg chg="del">
          <ac:chgData name="Adrien HIRVOAS" userId="8487cbe6-c6c9-47c0-bd11-1aa32fbd2609" providerId="ADAL" clId="{F1E73A8D-9C6E-4B55-87E0-8662A212D2F5}" dt="2024-11-21T14:56:53.126" v="463" actId="26606"/>
          <ac:spMkLst>
            <pc:docMk/>
            <pc:sldMk cId="1118125942" sldId="299"/>
            <ac:spMk id="2" creationId="{42453FB3-346E-906A-946D-8B6E183855DB}"/>
          </ac:spMkLst>
        </pc:spChg>
        <pc:spChg chg="del">
          <ac:chgData name="Adrien HIRVOAS" userId="8487cbe6-c6c9-47c0-bd11-1aa32fbd2609" providerId="ADAL" clId="{F1E73A8D-9C6E-4B55-87E0-8662A212D2F5}" dt="2024-11-21T14:56:48.021" v="461" actId="478"/>
          <ac:spMkLst>
            <pc:docMk/>
            <pc:sldMk cId="1118125942" sldId="299"/>
            <ac:spMk id="3" creationId="{4BE9FBD0-014A-79EA-2B83-2D176C137497}"/>
          </ac:spMkLst>
        </pc:spChg>
        <pc:spChg chg="mod">
          <ac:chgData name="Adrien HIRVOAS" userId="8487cbe6-c6c9-47c0-bd11-1aa32fbd2609" providerId="ADAL" clId="{F1E73A8D-9C6E-4B55-87E0-8662A212D2F5}" dt="2024-12-02T12:10:37.579" v="2418"/>
          <ac:spMkLst>
            <pc:docMk/>
            <pc:sldMk cId="1118125942" sldId="299"/>
            <ac:spMk id="4" creationId="{86E37905-E931-3E79-6D35-85CBB0F2B1AB}"/>
          </ac:spMkLst>
        </pc:spChg>
        <pc:spChg chg="mod">
          <ac:chgData name="Adrien HIRVOAS" userId="8487cbe6-c6c9-47c0-bd11-1aa32fbd2609" providerId="ADAL" clId="{F1E73A8D-9C6E-4B55-87E0-8662A212D2F5}" dt="2024-11-21T14:56:53.126" v="463" actId="26606"/>
          <ac:spMkLst>
            <pc:docMk/>
            <pc:sldMk cId="1118125942" sldId="299"/>
            <ac:spMk id="5" creationId="{83254FDB-3EEE-4AB1-9601-7B1C9137835A}"/>
          </ac:spMkLst>
        </pc:spChg>
        <pc:spChg chg="add mod">
          <ac:chgData name="Adrien HIRVOAS" userId="8487cbe6-c6c9-47c0-bd11-1aa32fbd2609" providerId="ADAL" clId="{F1E73A8D-9C6E-4B55-87E0-8662A212D2F5}" dt="2024-12-01T21:14:41.128" v="1115" actId="27636"/>
          <ac:spMkLst>
            <pc:docMk/>
            <pc:sldMk cId="1118125942" sldId="299"/>
            <ac:spMk id="8" creationId="{0BD70D29-94A4-D8F8-314C-BFE1A61B4F52}"/>
          </ac:spMkLst>
        </pc:spChg>
        <pc:spChg chg="add mod">
          <ac:chgData name="Adrien HIRVOAS" userId="8487cbe6-c6c9-47c0-bd11-1aa32fbd2609" providerId="ADAL" clId="{F1E73A8D-9C6E-4B55-87E0-8662A212D2F5}" dt="2024-11-21T15:51:01.985" v="580" actId="108"/>
          <ac:spMkLst>
            <pc:docMk/>
            <pc:sldMk cId="1118125942" sldId="299"/>
            <ac:spMk id="10" creationId="{F4171094-E0AB-7846-84A2-FB91AA5DA7EB}"/>
          </ac:spMkLst>
        </pc:spChg>
        <pc:spChg chg="add mod">
          <ac:chgData name="Adrien HIRVOAS" userId="8487cbe6-c6c9-47c0-bd11-1aa32fbd2609" providerId="ADAL" clId="{F1E73A8D-9C6E-4B55-87E0-8662A212D2F5}" dt="2024-12-02T10:24:37.788" v="1711"/>
          <ac:spMkLst>
            <pc:docMk/>
            <pc:sldMk cId="1118125942" sldId="299"/>
            <ac:spMk id="12" creationId="{4C50402E-CFC0-FB81-7D73-0AD7AB875F7E}"/>
          </ac:spMkLst>
        </pc:spChg>
        <pc:picChg chg="add mod ord">
          <ac:chgData name="Adrien HIRVOAS" userId="8487cbe6-c6c9-47c0-bd11-1aa32fbd2609" providerId="ADAL" clId="{F1E73A8D-9C6E-4B55-87E0-8662A212D2F5}" dt="2024-11-21T15:43:48.907" v="471" actId="1076"/>
          <ac:picMkLst>
            <pc:docMk/>
            <pc:sldMk cId="1118125942" sldId="299"/>
            <ac:picMk id="7" creationId="{39F71DDD-A8AE-7138-1927-4B72DF7BD79E}"/>
          </ac:picMkLst>
        </pc:picChg>
      </pc:sldChg>
      <pc:sldChg chg="addSp delSp modSp new mod">
        <pc:chgData name="Adrien HIRVOAS" userId="8487cbe6-c6c9-47c0-bd11-1aa32fbd2609" providerId="ADAL" clId="{F1E73A8D-9C6E-4B55-87E0-8662A212D2F5}" dt="2024-12-02T21:02:27.083" v="2421" actId="6549"/>
        <pc:sldMkLst>
          <pc:docMk/>
          <pc:sldMk cId="3599321593" sldId="300"/>
        </pc:sldMkLst>
        <pc:spChg chg="mod">
          <ac:chgData name="Adrien HIRVOAS" userId="8487cbe6-c6c9-47c0-bd11-1aa32fbd2609" providerId="ADAL" clId="{F1E73A8D-9C6E-4B55-87E0-8662A212D2F5}" dt="2024-12-02T09:36:20.215" v="1129" actId="27636"/>
          <ac:spMkLst>
            <pc:docMk/>
            <pc:sldMk cId="3599321593" sldId="300"/>
            <ac:spMk id="2" creationId="{4BC5F1FB-4E64-1BE0-C22C-565547093319}"/>
          </ac:spMkLst>
        </pc:spChg>
        <pc:spChg chg="del">
          <ac:chgData name="Adrien HIRVOAS" userId="8487cbe6-c6c9-47c0-bd11-1aa32fbd2609" providerId="ADAL" clId="{F1E73A8D-9C6E-4B55-87E0-8662A212D2F5}" dt="2024-11-21T15:33:59.716" v="467" actId="478"/>
          <ac:spMkLst>
            <pc:docMk/>
            <pc:sldMk cId="3599321593" sldId="300"/>
            <ac:spMk id="3" creationId="{075285C7-03C8-D52C-1147-903304D52F91}"/>
          </ac:spMkLst>
        </pc:spChg>
        <pc:spChg chg="mod">
          <ac:chgData name="Adrien HIRVOAS" userId="8487cbe6-c6c9-47c0-bd11-1aa32fbd2609" providerId="ADAL" clId="{F1E73A8D-9C6E-4B55-87E0-8662A212D2F5}" dt="2024-12-02T12:10:43.536" v="2420"/>
          <ac:spMkLst>
            <pc:docMk/>
            <pc:sldMk cId="3599321593" sldId="300"/>
            <ac:spMk id="4" creationId="{85645E57-65A7-69B0-2468-FCE6888C0B72}"/>
          </ac:spMkLst>
        </pc:spChg>
        <pc:spChg chg="add mod">
          <ac:chgData name="Adrien HIRVOAS" userId="8487cbe6-c6c9-47c0-bd11-1aa32fbd2609" providerId="ADAL" clId="{F1E73A8D-9C6E-4B55-87E0-8662A212D2F5}" dt="2024-12-02T21:02:27.083" v="2421" actId="6549"/>
          <ac:spMkLst>
            <pc:docMk/>
            <pc:sldMk cId="3599321593" sldId="300"/>
            <ac:spMk id="6" creationId="{7BEB787F-7711-EFE1-F7B5-AD222C74924A}"/>
          </ac:spMkLst>
        </pc:spChg>
        <pc:picChg chg="add mod">
          <ac:chgData name="Adrien HIRVOAS" userId="8487cbe6-c6c9-47c0-bd11-1aa32fbd2609" providerId="ADAL" clId="{F1E73A8D-9C6E-4B55-87E0-8662A212D2F5}" dt="2024-11-21T15:34:05.610" v="469"/>
          <ac:picMkLst>
            <pc:docMk/>
            <pc:sldMk cId="3599321593" sldId="300"/>
            <ac:picMk id="7" creationId="{47C5C1C7-8078-A805-CE87-71A937B842FE}"/>
          </ac:picMkLst>
        </pc:picChg>
      </pc:sldChg>
      <pc:sldChg chg="addSp modSp new del mod">
        <pc:chgData name="Adrien HIRVOAS" userId="8487cbe6-c6c9-47c0-bd11-1aa32fbd2609" providerId="ADAL" clId="{F1E73A8D-9C6E-4B55-87E0-8662A212D2F5}" dt="2024-11-29T17:02:14.097" v="1033" actId="47"/>
        <pc:sldMkLst>
          <pc:docMk/>
          <pc:sldMk cId="2829523837" sldId="301"/>
        </pc:sldMkLst>
        <pc:spChg chg="mod">
          <ac:chgData name="Adrien HIRVOAS" userId="8487cbe6-c6c9-47c0-bd11-1aa32fbd2609" providerId="ADAL" clId="{F1E73A8D-9C6E-4B55-87E0-8662A212D2F5}" dt="2024-11-21T16:01:03.577" v="589"/>
          <ac:spMkLst>
            <pc:docMk/>
            <pc:sldMk cId="2829523837" sldId="301"/>
            <ac:spMk id="2" creationId="{F17AC845-9D0D-EEB6-C913-A99FCDC849C1}"/>
          </ac:spMkLst>
        </pc:spChg>
        <pc:spChg chg="mod">
          <ac:chgData name="Adrien HIRVOAS" userId="8487cbe6-c6c9-47c0-bd11-1aa32fbd2609" providerId="ADAL" clId="{F1E73A8D-9C6E-4B55-87E0-8662A212D2F5}" dt="2024-11-21T16:08:40.379" v="745" actId="27636"/>
          <ac:spMkLst>
            <pc:docMk/>
            <pc:sldMk cId="2829523837" sldId="301"/>
            <ac:spMk id="3" creationId="{DDCB0EF2-729A-E9A3-995C-5FCCCCB31E13}"/>
          </ac:spMkLst>
        </pc:spChg>
        <pc:picChg chg="add mod">
          <ac:chgData name="Adrien HIRVOAS" userId="8487cbe6-c6c9-47c0-bd11-1aa32fbd2609" providerId="ADAL" clId="{F1E73A8D-9C6E-4B55-87E0-8662A212D2F5}" dt="2024-11-27T16:10:08.610" v="1031" actId="1076"/>
          <ac:picMkLst>
            <pc:docMk/>
            <pc:sldMk cId="2829523837" sldId="301"/>
            <ac:picMk id="6" creationId="{43184186-5163-4DAD-A326-5553D64B5BCA}"/>
          </ac:picMkLst>
        </pc:picChg>
      </pc:sldChg>
      <pc:sldChg chg="addSp delSp modSp new add del mod modShow">
        <pc:chgData name="Adrien HIRVOAS" userId="8487cbe6-c6c9-47c0-bd11-1aa32fbd2609" providerId="ADAL" clId="{F1E73A8D-9C6E-4B55-87E0-8662A212D2F5}" dt="2024-12-02T09:10:02.422" v="1122" actId="47"/>
        <pc:sldMkLst>
          <pc:docMk/>
          <pc:sldMk cId="1214035724" sldId="302"/>
        </pc:sldMkLst>
        <pc:spChg chg="mod">
          <ac:chgData name="Adrien HIRVOAS" userId="8487cbe6-c6c9-47c0-bd11-1aa32fbd2609" providerId="ADAL" clId="{F1E73A8D-9C6E-4B55-87E0-8662A212D2F5}" dt="2024-11-27T14:46:13.920" v="773"/>
          <ac:spMkLst>
            <pc:docMk/>
            <pc:sldMk cId="1214035724" sldId="302"/>
            <ac:spMk id="2" creationId="{D4C99FFB-21D7-F3F0-61BE-AC885CAB6895}"/>
          </ac:spMkLst>
        </pc:spChg>
        <pc:spChg chg="del">
          <ac:chgData name="Adrien HIRVOAS" userId="8487cbe6-c6c9-47c0-bd11-1aa32fbd2609" providerId="ADAL" clId="{F1E73A8D-9C6E-4B55-87E0-8662A212D2F5}" dt="2024-11-27T14:10:48.950" v="750" actId="478"/>
          <ac:spMkLst>
            <pc:docMk/>
            <pc:sldMk cId="1214035724" sldId="302"/>
            <ac:spMk id="3" creationId="{DC891BF5-16B4-6D43-002D-FAA79CFEBEB9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7" creationId="{35686EAF-DD35-E4CB-4AF7-9AE817BB51EC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8" creationId="{3B209B40-22B4-03E8-C1AF-085D5B29044D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9" creationId="{E38D243F-17E9-BB42-E60F-EE020C646503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10" creationId="{912AA391-4001-CCD0-8116-DF81A3388B0F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11" creationId="{9AC8FA5E-2B68-04FA-A8CB-91897B2E5A88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12" creationId="{7DB491BB-0960-84F4-741B-ECF9199CE129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13" creationId="{CF36DFC0-E6D8-0C25-F6DC-F0B8DB3316CD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14" creationId="{B00E8461-2B16-169C-D74C-28552B61C849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15" creationId="{B5A68E68-4846-D94F-1745-E47657DB8A1B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16" creationId="{FE49C745-0F7E-096D-5448-7DACB47138D1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17" creationId="{F7286C89-560F-939F-0FB8-0EA4F6610210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18" creationId="{1F946BE7-60B0-F636-EB4B-4D36965CF24A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20" creationId="{35686EAF-DD35-E4CB-4AF7-9AE817BB51EC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21" creationId="{3B209B40-22B4-03E8-C1AF-085D5B29044D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22" creationId="{E38D243F-17E9-BB42-E60F-EE020C646503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23" creationId="{912AA391-4001-CCD0-8116-DF81A3388B0F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24" creationId="{9AC8FA5E-2B68-04FA-A8CB-91897B2E5A88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25" creationId="{7DB491BB-0960-84F4-741B-ECF9199CE129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26" creationId="{CF36DFC0-E6D8-0C25-F6DC-F0B8DB3316CD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27" creationId="{B00E8461-2B16-169C-D74C-28552B61C849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28" creationId="{B5A68E68-4846-D94F-1745-E47657DB8A1B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29" creationId="{FE49C745-0F7E-096D-5448-7DACB47138D1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30" creationId="{F7286C89-560F-939F-0FB8-0EA4F6610210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31" creationId="{0E28A463-848E-DD1C-6328-518AB2B3CF0C}"/>
          </ac:spMkLst>
        </pc:spChg>
        <pc:spChg chg="add mod">
          <ac:chgData name="Adrien HIRVOAS" userId="8487cbe6-c6c9-47c0-bd11-1aa32fbd2609" providerId="ADAL" clId="{F1E73A8D-9C6E-4B55-87E0-8662A212D2F5}" dt="2024-11-27T14:11:25.180" v="756" actId="164"/>
          <ac:spMkLst>
            <pc:docMk/>
            <pc:sldMk cId="1214035724" sldId="302"/>
            <ac:spMk id="33" creationId="{35686EAF-DD35-E4CB-4AF7-9AE817BB51EC}"/>
          </ac:spMkLst>
        </pc:spChg>
        <pc:spChg chg="add mod">
          <ac:chgData name="Adrien HIRVOAS" userId="8487cbe6-c6c9-47c0-bd11-1aa32fbd2609" providerId="ADAL" clId="{F1E73A8D-9C6E-4B55-87E0-8662A212D2F5}" dt="2024-11-27T14:11:25.180" v="756" actId="164"/>
          <ac:spMkLst>
            <pc:docMk/>
            <pc:sldMk cId="1214035724" sldId="302"/>
            <ac:spMk id="34" creationId="{3B209B40-22B4-03E8-C1AF-085D5B29044D}"/>
          </ac:spMkLst>
        </pc:spChg>
        <pc:spChg chg="add mod">
          <ac:chgData name="Adrien HIRVOAS" userId="8487cbe6-c6c9-47c0-bd11-1aa32fbd2609" providerId="ADAL" clId="{F1E73A8D-9C6E-4B55-87E0-8662A212D2F5}" dt="2024-11-27T14:11:25.180" v="756" actId="164"/>
          <ac:spMkLst>
            <pc:docMk/>
            <pc:sldMk cId="1214035724" sldId="302"/>
            <ac:spMk id="35" creationId="{E38D243F-17E9-BB42-E60F-EE020C646503}"/>
          </ac:spMkLst>
        </pc:spChg>
        <pc:spChg chg="add mod">
          <ac:chgData name="Adrien HIRVOAS" userId="8487cbe6-c6c9-47c0-bd11-1aa32fbd2609" providerId="ADAL" clId="{F1E73A8D-9C6E-4B55-87E0-8662A212D2F5}" dt="2024-11-27T14:11:25.180" v="756" actId="164"/>
          <ac:spMkLst>
            <pc:docMk/>
            <pc:sldMk cId="1214035724" sldId="302"/>
            <ac:spMk id="36" creationId="{912AA391-4001-CCD0-8116-DF81A3388B0F}"/>
          </ac:spMkLst>
        </pc:spChg>
        <pc:spChg chg="add mod">
          <ac:chgData name="Adrien HIRVOAS" userId="8487cbe6-c6c9-47c0-bd11-1aa32fbd2609" providerId="ADAL" clId="{F1E73A8D-9C6E-4B55-87E0-8662A212D2F5}" dt="2024-11-27T14:11:25.180" v="756" actId="164"/>
          <ac:spMkLst>
            <pc:docMk/>
            <pc:sldMk cId="1214035724" sldId="302"/>
            <ac:spMk id="37" creationId="{9AC8FA5E-2B68-04FA-A8CB-91897B2E5A88}"/>
          </ac:spMkLst>
        </pc:spChg>
        <pc:spChg chg="add mod">
          <ac:chgData name="Adrien HIRVOAS" userId="8487cbe6-c6c9-47c0-bd11-1aa32fbd2609" providerId="ADAL" clId="{F1E73A8D-9C6E-4B55-87E0-8662A212D2F5}" dt="2024-11-27T14:11:25.180" v="756" actId="164"/>
          <ac:spMkLst>
            <pc:docMk/>
            <pc:sldMk cId="1214035724" sldId="302"/>
            <ac:spMk id="38" creationId="{7DB491BB-0960-84F4-741B-ECF9199CE129}"/>
          </ac:spMkLst>
        </pc:spChg>
        <pc:spChg chg="add mod">
          <ac:chgData name="Adrien HIRVOAS" userId="8487cbe6-c6c9-47c0-bd11-1aa32fbd2609" providerId="ADAL" clId="{F1E73A8D-9C6E-4B55-87E0-8662A212D2F5}" dt="2024-11-27T14:46:39.456" v="793" actId="14100"/>
          <ac:spMkLst>
            <pc:docMk/>
            <pc:sldMk cId="1214035724" sldId="302"/>
            <ac:spMk id="39" creationId="{CF36DFC0-E6D8-0C25-F6DC-F0B8DB3316CD}"/>
          </ac:spMkLst>
        </pc:spChg>
        <pc:spChg chg="add mod">
          <ac:chgData name="Adrien HIRVOAS" userId="8487cbe6-c6c9-47c0-bd11-1aa32fbd2609" providerId="ADAL" clId="{F1E73A8D-9C6E-4B55-87E0-8662A212D2F5}" dt="2024-11-27T14:47:02.035" v="830" actId="20577"/>
          <ac:spMkLst>
            <pc:docMk/>
            <pc:sldMk cId="1214035724" sldId="302"/>
            <ac:spMk id="40" creationId="{B00E8461-2B16-169C-D74C-28552B61C849}"/>
          </ac:spMkLst>
        </pc:spChg>
        <pc:spChg chg="add mod">
          <ac:chgData name="Adrien HIRVOAS" userId="8487cbe6-c6c9-47c0-bd11-1aa32fbd2609" providerId="ADAL" clId="{F1E73A8D-9C6E-4B55-87E0-8662A212D2F5}" dt="2024-11-27T14:46:52.043" v="813" actId="20577"/>
          <ac:spMkLst>
            <pc:docMk/>
            <pc:sldMk cId="1214035724" sldId="302"/>
            <ac:spMk id="41" creationId="{B5A68E68-4846-D94F-1745-E47657DB8A1B}"/>
          </ac:spMkLst>
        </pc:spChg>
        <pc:spChg chg="add mod">
          <ac:chgData name="Adrien HIRVOAS" userId="8487cbe6-c6c9-47c0-bd11-1aa32fbd2609" providerId="ADAL" clId="{F1E73A8D-9C6E-4B55-87E0-8662A212D2F5}" dt="2024-11-27T14:46:45.535" v="807" actId="20577"/>
          <ac:spMkLst>
            <pc:docMk/>
            <pc:sldMk cId="1214035724" sldId="302"/>
            <ac:spMk id="42" creationId="{FE49C745-0F7E-096D-5448-7DACB47138D1}"/>
          </ac:spMkLst>
        </pc:spChg>
        <pc:spChg chg="add mod">
          <ac:chgData name="Adrien HIRVOAS" userId="8487cbe6-c6c9-47c0-bd11-1aa32fbd2609" providerId="ADAL" clId="{F1E73A8D-9C6E-4B55-87E0-8662A212D2F5}" dt="2024-11-27T14:11:25.180" v="756" actId="164"/>
          <ac:spMkLst>
            <pc:docMk/>
            <pc:sldMk cId="1214035724" sldId="302"/>
            <ac:spMk id="43" creationId="{F7286C89-560F-939F-0FB8-0EA4F6610210}"/>
          </ac:spMkLst>
        </pc:spChg>
        <pc:spChg chg="add mod">
          <ac:chgData name="Adrien HIRVOAS" userId="8487cbe6-c6c9-47c0-bd11-1aa32fbd2609" providerId="ADAL" clId="{F1E73A8D-9C6E-4B55-87E0-8662A212D2F5}" dt="2024-11-27T14:11:25.180" v="756" actId="164"/>
          <ac:spMkLst>
            <pc:docMk/>
            <pc:sldMk cId="1214035724" sldId="302"/>
            <ac:spMk id="44" creationId="{0E28A463-848E-DD1C-6328-518AB2B3CF0C}"/>
          </ac:spMkLst>
        </pc:spChg>
        <pc:spChg chg="add mod">
          <ac:chgData name="Adrien HIRVOAS" userId="8487cbe6-c6c9-47c0-bd11-1aa32fbd2609" providerId="ADAL" clId="{F1E73A8D-9C6E-4B55-87E0-8662A212D2F5}" dt="2024-11-27T14:30:34.799" v="763"/>
          <ac:spMkLst>
            <pc:docMk/>
            <pc:sldMk cId="1214035724" sldId="302"/>
            <ac:spMk id="46" creationId="{BE80D4F9-9540-5CF0-4B81-C33AEF29A64E}"/>
          </ac:spMkLst>
        </pc:spChg>
        <pc:spChg chg="add mod">
          <ac:chgData name="Adrien HIRVOAS" userId="8487cbe6-c6c9-47c0-bd11-1aa32fbd2609" providerId="ADAL" clId="{F1E73A8D-9C6E-4B55-87E0-8662A212D2F5}" dt="2024-11-27T14:30:38.963" v="767"/>
          <ac:spMkLst>
            <pc:docMk/>
            <pc:sldMk cId="1214035724" sldId="302"/>
            <ac:spMk id="47" creationId="{BE80D4F9-9540-5CF0-4B81-C33AEF29A64E}"/>
          </ac:spMkLst>
        </pc:spChg>
        <pc:spChg chg="add mod">
          <ac:chgData name="Adrien HIRVOAS" userId="8487cbe6-c6c9-47c0-bd11-1aa32fbd2609" providerId="ADAL" clId="{F1E73A8D-9C6E-4B55-87E0-8662A212D2F5}" dt="2024-11-27T14:30:48.836" v="770" actId="14100"/>
          <ac:spMkLst>
            <pc:docMk/>
            <pc:sldMk cId="1214035724" sldId="302"/>
            <ac:spMk id="48" creationId="{BE80D4F9-9540-5CF0-4B81-C33AEF29A64E}"/>
          </ac:spMkLst>
        </pc:spChg>
        <pc:spChg chg="add mod">
          <ac:chgData name="Adrien HIRVOAS" userId="8487cbe6-c6c9-47c0-bd11-1aa32fbd2609" providerId="ADAL" clId="{F1E73A8D-9C6E-4B55-87E0-8662A212D2F5}" dt="2024-11-27T14:47:46.243" v="837" actId="14100"/>
          <ac:spMkLst>
            <pc:docMk/>
            <pc:sldMk cId="1214035724" sldId="302"/>
            <ac:spMk id="49" creationId="{25B48E60-187A-3E69-AFB0-5E1B4A5FE956}"/>
          </ac:spMkLst>
        </pc:spChg>
        <pc:spChg chg="add mod">
          <ac:chgData name="Adrien HIRVOAS" userId="8487cbe6-c6c9-47c0-bd11-1aa32fbd2609" providerId="ADAL" clId="{F1E73A8D-9C6E-4B55-87E0-8662A212D2F5}" dt="2024-11-27T14:48:30.349" v="843"/>
          <ac:spMkLst>
            <pc:docMk/>
            <pc:sldMk cId="1214035724" sldId="302"/>
            <ac:spMk id="50" creationId="{7EBA9ADF-1B97-DE9E-AADD-418EDEEF971D}"/>
          </ac:spMkLst>
        </pc:spChg>
        <pc:spChg chg="add mod">
          <ac:chgData name="Adrien HIRVOAS" userId="8487cbe6-c6c9-47c0-bd11-1aa32fbd2609" providerId="ADAL" clId="{F1E73A8D-9C6E-4B55-87E0-8662A212D2F5}" dt="2024-11-27T14:48:39.269" v="846" actId="14100"/>
          <ac:spMkLst>
            <pc:docMk/>
            <pc:sldMk cId="1214035724" sldId="302"/>
            <ac:spMk id="51" creationId="{7EBA9ADF-1B97-DE9E-AADD-418EDEEF971D}"/>
          </ac:spMkLst>
        </pc:spChg>
        <pc:grpChg chg="add mod">
          <ac:chgData name="Adrien HIRVOAS" userId="8487cbe6-c6c9-47c0-bd11-1aa32fbd2609" providerId="ADAL" clId="{F1E73A8D-9C6E-4B55-87E0-8662A212D2F5}" dt="2024-11-27T14:48:27.908" v="841" actId="1076"/>
          <ac:grpSpMkLst>
            <pc:docMk/>
            <pc:sldMk cId="1214035724" sldId="302"/>
            <ac:grpSpMk id="45" creationId="{2D380163-2F51-A505-20A7-40C4EAD30738}"/>
          </ac:grpSpMkLst>
        </pc:grpChg>
        <pc:picChg chg="add mod">
          <ac:chgData name="Adrien HIRVOAS" userId="8487cbe6-c6c9-47c0-bd11-1aa32fbd2609" providerId="ADAL" clId="{F1E73A8D-9C6E-4B55-87E0-8662A212D2F5}" dt="2024-11-27T14:10:57.773" v="752"/>
          <ac:picMkLst>
            <pc:docMk/>
            <pc:sldMk cId="1214035724" sldId="302"/>
            <ac:picMk id="6" creationId="{B2885A39-706E-F2EE-0FFF-125728224B0E}"/>
          </ac:picMkLst>
        </pc:picChg>
        <pc:picChg chg="add mod">
          <ac:chgData name="Adrien HIRVOAS" userId="8487cbe6-c6c9-47c0-bd11-1aa32fbd2609" providerId="ADAL" clId="{F1E73A8D-9C6E-4B55-87E0-8662A212D2F5}" dt="2024-11-27T14:11:14.396" v="754"/>
          <ac:picMkLst>
            <pc:docMk/>
            <pc:sldMk cId="1214035724" sldId="302"/>
            <ac:picMk id="19" creationId="{B2885A39-706E-F2EE-0FFF-125728224B0E}"/>
          </ac:picMkLst>
        </pc:picChg>
        <pc:picChg chg="add mod">
          <ac:chgData name="Adrien HIRVOAS" userId="8487cbe6-c6c9-47c0-bd11-1aa32fbd2609" providerId="ADAL" clId="{F1E73A8D-9C6E-4B55-87E0-8662A212D2F5}" dt="2024-11-27T14:47:38.863" v="835" actId="1076"/>
          <ac:picMkLst>
            <pc:docMk/>
            <pc:sldMk cId="1214035724" sldId="302"/>
            <ac:picMk id="32" creationId="{B2885A39-706E-F2EE-0FFF-125728224B0E}"/>
          </ac:picMkLst>
        </pc:picChg>
      </pc:sldChg>
      <pc:sldChg chg="addSp delSp modSp new mod ord modAnim">
        <pc:chgData name="Adrien HIRVOAS" userId="8487cbe6-c6c9-47c0-bd11-1aa32fbd2609" providerId="ADAL" clId="{F1E73A8D-9C6E-4B55-87E0-8662A212D2F5}" dt="2024-12-03T13:46:09.076" v="2430" actId="20577"/>
        <pc:sldMkLst>
          <pc:docMk/>
          <pc:sldMk cId="2023917348" sldId="303"/>
        </pc:sldMkLst>
        <pc:spChg chg="mod">
          <ac:chgData name="Adrien HIRVOAS" userId="8487cbe6-c6c9-47c0-bd11-1aa32fbd2609" providerId="ADAL" clId="{F1E73A8D-9C6E-4B55-87E0-8662A212D2F5}" dt="2024-12-03T13:46:09.076" v="2430" actId="20577"/>
          <ac:spMkLst>
            <pc:docMk/>
            <pc:sldMk cId="2023917348" sldId="303"/>
            <ac:spMk id="2" creationId="{15567F1A-A8A3-7F26-F35D-7433D3AA400D}"/>
          </ac:spMkLst>
        </pc:spChg>
        <pc:spChg chg="del">
          <ac:chgData name="Adrien HIRVOAS" userId="8487cbe6-c6c9-47c0-bd11-1aa32fbd2609" providerId="ADAL" clId="{F1E73A8D-9C6E-4B55-87E0-8662A212D2F5}" dt="2024-11-27T14:59:57.375" v="874" actId="478"/>
          <ac:spMkLst>
            <pc:docMk/>
            <pc:sldMk cId="2023917348" sldId="303"/>
            <ac:spMk id="3" creationId="{34F505FC-50A2-0C04-CCDB-DD500C100FDD}"/>
          </ac:spMkLst>
        </pc:spChg>
        <pc:spChg chg="mod">
          <ac:chgData name="Adrien HIRVOAS" userId="8487cbe6-c6c9-47c0-bd11-1aa32fbd2609" providerId="ADAL" clId="{F1E73A8D-9C6E-4B55-87E0-8662A212D2F5}" dt="2024-12-02T12:09:52.570" v="2405"/>
          <ac:spMkLst>
            <pc:docMk/>
            <pc:sldMk cId="2023917348" sldId="303"/>
            <ac:spMk id="4" creationId="{F2414F7F-149D-2580-9361-A8A78EE4B702}"/>
          </ac:spMkLst>
        </pc:spChg>
        <pc:spChg chg="mod">
          <ac:chgData name="Adrien HIRVOAS" userId="8487cbe6-c6c9-47c0-bd11-1aa32fbd2609" providerId="ADAL" clId="{F1E73A8D-9C6E-4B55-87E0-8662A212D2F5}" dt="2024-11-27T15:00:27.627" v="876" actId="26606"/>
          <ac:spMkLst>
            <pc:docMk/>
            <pc:sldMk cId="2023917348" sldId="303"/>
            <ac:spMk id="5" creationId="{DA159F3C-75EC-6F3C-8A73-8910293E3066}"/>
          </ac:spMkLst>
        </pc:spChg>
        <pc:picChg chg="add mod ord">
          <ac:chgData name="Adrien HIRVOAS" userId="8487cbe6-c6c9-47c0-bd11-1aa32fbd2609" providerId="ADAL" clId="{F1E73A8D-9C6E-4B55-87E0-8662A212D2F5}" dt="2024-11-27T15:00:27.627" v="876" actId="26606"/>
          <ac:picMkLst>
            <pc:docMk/>
            <pc:sldMk cId="2023917348" sldId="303"/>
            <ac:picMk id="6" creationId="{892B32AF-3749-BF5C-1855-B4915FC2721C}"/>
          </ac:picMkLst>
        </pc:picChg>
      </pc:sldChg>
      <pc:sldChg chg="modSp new del mod">
        <pc:chgData name="Adrien HIRVOAS" userId="8487cbe6-c6c9-47c0-bd11-1aa32fbd2609" providerId="ADAL" clId="{F1E73A8D-9C6E-4B55-87E0-8662A212D2F5}" dt="2024-11-27T15:20:59.970" v="920" actId="47"/>
        <pc:sldMkLst>
          <pc:docMk/>
          <pc:sldMk cId="3726996453" sldId="304"/>
        </pc:sldMkLst>
        <pc:spChg chg="mod">
          <ac:chgData name="Adrien HIRVOAS" userId="8487cbe6-c6c9-47c0-bd11-1aa32fbd2609" providerId="ADAL" clId="{F1E73A8D-9C6E-4B55-87E0-8662A212D2F5}" dt="2024-11-27T15:00:44.680" v="885" actId="20577"/>
          <ac:spMkLst>
            <pc:docMk/>
            <pc:sldMk cId="3726996453" sldId="304"/>
            <ac:spMk id="2" creationId="{49760831-8724-537A-D01B-6104B74E48FB}"/>
          </ac:spMkLst>
        </pc:spChg>
      </pc:sldChg>
      <pc:sldChg chg="addSp delSp modSp new mod modAnim">
        <pc:chgData name="Adrien HIRVOAS" userId="8487cbe6-c6c9-47c0-bd11-1aa32fbd2609" providerId="ADAL" clId="{F1E73A8D-9C6E-4B55-87E0-8662A212D2F5}" dt="2024-12-03T13:46:23.889" v="2432"/>
        <pc:sldMkLst>
          <pc:docMk/>
          <pc:sldMk cId="1623389106" sldId="305"/>
        </pc:sldMkLst>
        <pc:spChg chg="mod">
          <ac:chgData name="Adrien HIRVOAS" userId="8487cbe6-c6c9-47c0-bd11-1aa32fbd2609" providerId="ADAL" clId="{F1E73A8D-9C6E-4B55-87E0-8662A212D2F5}" dt="2024-12-03T13:46:23.889" v="2432"/>
          <ac:spMkLst>
            <pc:docMk/>
            <pc:sldMk cId="1623389106" sldId="305"/>
            <ac:spMk id="2" creationId="{11EB2486-FF1D-B6A1-F52C-34E709D35C25}"/>
          </ac:spMkLst>
        </pc:spChg>
        <pc:spChg chg="del">
          <ac:chgData name="Adrien HIRVOAS" userId="8487cbe6-c6c9-47c0-bd11-1aa32fbd2609" providerId="ADAL" clId="{F1E73A8D-9C6E-4B55-87E0-8662A212D2F5}" dt="2024-11-27T15:20:43.309" v="917" actId="478"/>
          <ac:spMkLst>
            <pc:docMk/>
            <pc:sldMk cId="1623389106" sldId="305"/>
            <ac:spMk id="3" creationId="{67AA509A-9574-55DF-6EA0-25A93163964A}"/>
          </ac:spMkLst>
        </pc:spChg>
        <pc:spChg chg="mod">
          <ac:chgData name="Adrien HIRVOAS" userId="8487cbe6-c6c9-47c0-bd11-1aa32fbd2609" providerId="ADAL" clId="{F1E73A8D-9C6E-4B55-87E0-8662A212D2F5}" dt="2024-12-02T12:09:55.620" v="2406"/>
          <ac:spMkLst>
            <pc:docMk/>
            <pc:sldMk cId="1623389106" sldId="305"/>
            <ac:spMk id="4" creationId="{9D32C2B4-6356-726F-DC28-62382DB7E96E}"/>
          </ac:spMkLst>
        </pc:spChg>
        <pc:spChg chg="mod">
          <ac:chgData name="Adrien HIRVOAS" userId="8487cbe6-c6c9-47c0-bd11-1aa32fbd2609" providerId="ADAL" clId="{F1E73A8D-9C6E-4B55-87E0-8662A212D2F5}" dt="2024-11-27T15:20:56.890" v="919" actId="26606"/>
          <ac:spMkLst>
            <pc:docMk/>
            <pc:sldMk cId="1623389106" sldId="305"/>
            <ac:spMk id="5" creationId="{8D1B47FA-E092-83DD-1459-595AA199F8FF}"/>
          </ac:spMkLst>
        </pc:spChg>
        <pc:picChg chg="add mod ord">
          <ac:chgData name="Adrien HIRVOAS" userId="8487cbe6-c6c9-47c0-bd11-1aa32fbd2609" providerId="ADAL" clId="{F1E73A8D-9C6E-4B55-87E0-8662A212D2F5}" dt="2024-11-27T15:20:56.890" v="919" actId="26606"/>
          <ac:picMkLst>
            <pc:docMk/>
            <pc:sldMk cId="1623389106" sldId="305"/>
            <ac:picMk id="6" creationId="{BAA5082B-F16B-18C9-A50F-08240F017ACF}"/>
          </ac:picMkLst>
        </pc:picChg>
      </pc:sldChg>
      <pc:sldChg chg="addSp delSp modSp new mod ord">
        <pc:chgData name="Adrien HIRVOAS" userId="8487cbe6-c6c9-47c0-bd11-1aa32fbd2609" providerId="ADAL" clId="{F1E73A8D-9C6E-4B55-87E0-8662A212D2F5}" dt="2024-12-02T12:09:59.228" v="2407"/>
        <pc:sldMkLst>
          <pc:docMk/>
          <pc:sldMk cId="342070831" sldId="306"/>
        </pc:sldMkLst>
        <pc:spChg chg="mod">
          <ac:chgData name="Adrien HIRVOAS" userId="8487cbe6-c6c9-47c0-bd11-1aa32fbd2609" providerId="ADAL" clId="{F1E73A8D-9C6E-4B55-87E0-8662A212D2F5}" dt="2024-12-02T09:48:07.852" v="1291" actId="26606"/>
          <ac:spMkLst>
            <pc:docMk/>
            <pc:sldMk cId="342070831" sldId="306"/>
            <ac:spMk id="2" creationId="{CB8A2CCE-3936-ACA0-9CA0-16D3BA78C3E7}"/>
          </ac:spMkLst>
        </pc:spChg>
        <pc:spChg chg="del">
          <ac:chgData name="Adrien HIRVOAS" userId="8487cbe6-c6c9-47c0-bd11-1aa32fbd2609" providerId="ADAL" clId="{F1E73A8D-9C6E-4B55-87E0-8662A212D2F5}" dt="2024-12-02T09:47:56.599" v="1284" actId="478"/>
          <ac:spMkLst>
            <pc:docMk/>
            <pc:sldMk cId="342070831" sldId="306"/>
            <ac:spMk id="3" creationId="{1E5C8FBC-FABB-C035-4EE9-D2AE7197CBA1}"/>
          </ac:spMkLst>
        </pc:spChg>
        <pc:spChg chg="mod">
          <ac:chgData name="Adrien HIRVOAS" userId="8487cbe6-c6c9-47c0-bd11-1aa32fbd2609" providerId="ADAL" clId="{F1E73A8D-9C6E-4B55-87E0-8662A212D2F5}" dt="2024-12-02T12:09:59.228" v="2407"/>
          <ac:spMkLst>
            <pc:docMk/>
            <pc:sldMk cId="342070831" sldId="306"/>
            <ac:spMk id="4" creationId="{E8BC7EB0-4B87-B6D6-9BD5-F315F33ECE1B}"/>
          </ac:spMkLst>
        </pc:spChg>
        <pc:spChg chg="mod">
          <ac:chgData name="Adrien HIRVOAS" userId="8487cbe6-c6c9-47c0-bd11-1aa32fbd2609" providerId="ADAL" clId="{F1E73A8D-9C6E-4B55-87E0-8662A212D2F5}" dt="2024-12-02T09:48:07.852" v="1291" actId="26606"/>
          <ac:spMkLst>
            <pc:docMk/>
            <pc:sldMk cId="342070831" sldId="306"/>
            <ac:spMk id="5" creationId="{7CBF12C9-C724-DE35-6695-64693943D27B}"/>
          </ac:spMkLst>
        </pc:spChg>
        <pc:picChg chg="add mod ord">
          <ac:chgData name="Adrien HIRVOAS" userId="8487cbe6-c6c9-47c0-bd11-1aa32fbd2609" providerId="ADAL" clId="{F1E73A8D-9C6E-4B55-87E0-8662A212D2F5}" dt="2024-12-02T09:54:14.451" v="1317" actId="12788"/>
          <ac:picMkLst>
            <pc:docMk/>
            <pc:sldMk cId="342070831" sldId="306"/>
            <ac:picMk id="7" creationId="{E8B00EA6-F127-C093-FAF7-F4BABC3F3ED9}"/>
          </ac:picMkLst>
        </pc:picChg>
      </pc:sldChg>
      <pc:sldChg chg="addSp delSp modSp new add del mod modShow">
        <pc:chgData name="Adrien HIRVOAS" userId="8487cbe6-c6c9-47c0-bd11-1aa32fbd2609" providerId="ADAL" clId="{F1E73A8D-9C6E-4B55-87E0-8662A212D2F5}" dt="2024-12-02T09:10:02.422" v="1122" actId="47"/>
        <pc:sldMkLst>
          <pc:docMk/>
          <pc:sldMk cId="1620212540" sldId="306"/>
        </pc:sldMkLst>
        <pc:spChg chg="mod">
          <ac:chgData name="Adrien HIRVOAS" userId="8487cbe6-c6c9-47c0-bd11-1aa32fbd2609" providerId="ADAL" clId="{F1E73A8D-9C6E-4B55-87E0-8662A212D2F5}" dt="2024-11-27T15:50:38.100" v="987"/>
          <ac:spMkLst>
            <pc:docMk/>
            <pc:sldMk cId="1620212540" sldId="306"/>
            <ac:spMk id="2" creationId="{74790C08-DF1A-A48D-ECA2-033BFED52D4C}"/>
          </ac:spMkLst>
        </pc:spChg>
        <pc:spChg chg="del">
          <ac:chgData name="Adrien HIRVOAS" userId="8487cbe6-c6c9-47c0-bd11-1aa32fbd2609" providerId="ADAL" clId="{F1E73A8D-9C6E-4B55-87E0-8662A212D2F5}" dt="2024-11-27T15:42:36.814" v="922" actId="478"/>
          <ac:spMkLst>
            <pc:docMk/>
            <pc:sldMk cId="1620212540" sldId="306"/>
            <ac:spMk id="3" creationId="{FEC8813D-4F73-9C30-DB8C-D8AA964033EE}"/>
          </ac:spMkLst>
        </pc:spChg>
        <pc:spChg chg="add mod">
          <ac:chgData name="Adrien HIRVOAS" userId="8487cbe6-c6c9-47c0-bd11-1aa32fbd2609" providerId="ADAL" clId="{F1E73A8D-9C6E-4B55-87E0-8662A212D2F5}" dt="2024-11-27T15:42:37.347" v="923"/>
          <ac:spMkLst>
            <pc:docMk/>
            <pc:sldMk cId="1620212540" sldId="306"/>
            <ac:spMk id="8" creationId="{53A912DC-0327-209B-242E-D6E296EF0CC5}"/>
          </ac:spMkLst>
        </pc:spChg>
        <pc:spChg chg="add mod">
          <ac:chgData name="Adrien HIRVOAS" userId="8487cbe6-c6c9-47c0-bd11-1aa32fbd2609" providerId="ADAL" clId="{F1E73A8D-9C6E-4B55-87E0-8662A212D2F5}" dt="2024-11-27T15:42:37.347" v="923"/>
          <ac:spMkLst>
            <pc:docMk/>
            <pc:sldMk cId="1620212540" sldId="306"/>
            <ac:spMk id="10" creationId="{0715C850-E304-8C9C-72DA-7E9AF84BA3D5}"/>
          </ac:spMkLst>
        </pc:spChg>
        <pc:spChg chg="add mod">
          <ac:chgData name="Adrien HIRVOAS" userId="8487cbe6-c6c9-47c0-bd11-1aa32fbd2609" providerId="ADAL" clId="{F1E73A8D-9C6E-4B55-87E0-8662A212D2F5}" dt="2024-11-27T15:42:37.347" v="923"/>
          <ac:spMkLst>
            <pc:docMk/>
            <pc:sldMk cId="1620212540" sldId="306"/>
            <ac:spMk id="11" creationId="{98B5AF1A-F431-4A49-C5FD-7F9C819BB1C1}"/>
          </ac:spMkLst>
        </pc:spChg>
        <pc:spChg chg="add mod">
          <ac:chgData name="Adrien HIRVOAS" userId="8487cbe6-c6c9-47c0-bd11-1aa32fbd2609" providerId="ADAL" clId="{F1E73A8D-9C6E-4B55-87E0-8662A212D2F5}" dt="2024-11-27T15:42:37.347" v="923"/>
          <ac:spMkLst>
            <pc:docMk/>
            <pc:sldMk cId="1620212540" sldId="306"/>
            <ac:spMk id="12" creationId="{0D14CD2B-CB3B-43D4-7CE5-B8FB73DEC78C}"/>
          </ac:spMkLst>
        </pc:spChg>
        <pc:spChg chg="add mod">
          <ac:chgData name="Adrien HIRVOAS" userId="8487cbe6-c6c9-47c0-bd11-1aa32fbd2609" providerId="ADAL" clId="{F1E73A8D-9C6E-4B55-87E0-8662A212D2F5}" dt="2024-11-27T15:42:37.347" v="923"/>
          <ac:spMkLst>
            <pc:docMk/>
            <pc:sldMk cId="1620212540" sldId="306"/>
            <ac:spMk id="14" creationId="{CDEE2DF6-5CC2-5736-5558-BCFCE189CE88}"/>
          </ac:spMkLst>
        </pc:spChg>
        <pc:spChg chg="add mod">
          <ac:chgData name="Adrien HIRVOAS" userId="8487cbe6-c6c9-47c0-bd11-1aa32fbd2609" providerId="ADAL" clId="{F1E73A8D-9C6E-4B55-87E0-8662A212D2F5}" dt="2024-11-27T15:42:37.347" v="923"/>
          <ac:spMkLst>
            <pc:docMk/>
            <pc:sldMk cId="1620212540" sldId="306"/>
            <ac:spMk id="20" creationId="{C6D77B49-4A7D-D8AA-CEE7-FDDCFFB9D1E4}"/>
          </ac:spMkLst>
        </pc:spChg>
        <pc:spChg chg="mod">
          <ac:chgData name="Adrien HIRVOAS" userId="8487cbe6-c6c9-47c0-bd11-1aa32fbd2609" providerId="ADAL" clId="{F1E73A8D-9C6E-4B55-87E0-8662A212D2F5}" dt="2024-11-27T15:42:37.347" v="923"/>
          <ac:spMkLst>
            <pc:docMk/>
            <pc:sldMk cId="1620212540" sldId="306"/>
            <ac:spMk id="23" creationId="{782BC7C2-6FD2-8322-BC74-E51F8B488380}"/>
          </ac:spMkLst>
        </pc:spChg>
        <pc:spChg chg="mod">
          <ac:chgData name="Adrien HIRVOAS" userId="8487cbe6-c6c9-47c0-bd11-1aa32fbd2609" providerId="ADAL" clId="{F1E73A8D-9C6E-4B55-87E0-8662A212D2F5}" dt="2024-11-27T15:42:37.347" v="923"/>
          <ac:spMkLst>
            <pc:docMk/>
            <pc:sldMk cId="1620212540" sldId="306"/>
            <ac:spMk id="25" creationId="{D77F1D76-8980-10B4-DC1F-C240C710BDDA}"/>
          </ac:spMkLst>
        </pc:spChg>
        <pc:spChg chg="add mod">
          <ac:chgData name="Adrien HIRVOAS" userId="8487cbe6-c6c9-47c0-bd11-1aa32fbd2609" providerId="ADAL" clId="{F1E73A8D-9C6E-4B55-87E0-8662A212D2F5}" dt="2024-11-27T15:42:37.347" v="923"/>
          <ac:spMkLst>
            <pc:docMk/>
            <pc:sldMk cId="1620212540" sldId="306"/>
            <ac:spMk id="27" creationId="{26D41465-5A87-6C14-2D0C-F7FEDEC9973D}"/>
          </ac:spMkLst>
        </pc:spChg>
        <pc:spChg chg="add mod">
          <ac:chgData name="Adrien HIRVOAS" userId="8487cbe6-c6c9-47c0-bd11-1aa32fbd2609" providerId="ADAL" clId="{F1E73A8D-9C6E-4B55-87E0-8662A212D2F5}" dt="2024-11-27T15:48:20.170" v="949" actId="1076"/>
          <ac:spMkLst>
            <pc:docMk/>
            <pc:sldMk cId="1620212540" sldId="306"/>
            <ac:spMk id="37" creationId="{A6A40500-DFC1-B273-B816-5E7F0CA2C458}"/>
          </ac:spMkLst>
        </pc:spChg>
        <pc:spChg chg="add mod">
          <ac:chgData name="Adrien HIRVOAS" userId="8487cbe6-c6c9-47c0-bd11-1aa32fbd2609" providerId="ADAL" clId="{F1E73A8D-9C6E-4B55-87E0-8662A212D2F5}" dt="2024-11-27T15:48:38.462" v="952" actId="1076"/>
          <ac:spMkLst>
            <pc:docMk/>
            <pc:sldMk cId="1620212540" sldId="306"/>
            <ac:spMk id="38" creationId="{895A819A-0B58-544B-1F6B-40538E28C40C}"/>
          </ac:spMkLst>
        </pc:spChg>
        <pc:spChg chg="add mod">
          <ac:chgData name="Adrien HIRVOAS" userId="8487cbe6-c6c9-47c0-bd11-1aa32fbd2609" providerId="ADAL" clId="{F1E73A8D-9C6E-4B55-87E0-8662A212D2F5}" dt="2024-11-27T15:49:02.918" v="969" actId="1076"/>
          <ac:spMkLst>
            <pc:docMk/>
            <pc:sldMk cId="1620212540" sldId="306"/>
            <ac:spMk id="39" creationId="{E9FAD4FB-8F5F-D040-F05D-F726DEDA7E7C}"/>
          </ac:spMkLst>
        </pc:spChg>
        <pc:spChg chg="add mod">
          <ac:chgData name="Adrien HIRVOAS" userId="8487cbe6-c6c9-47c0-bd11-1aa32fbd2609" providerId="ADAL" clId="{F1E73A8D-9C6E-4B55-87E0-8662A212D2F5}" dt="2024-11-27T15:49:16.967" v="973" actId="1076"/>
          <ac:spMkLst>
            <pc:docMk/>
            <pc:sldMk cId="1620212540" sldId="306"/>
            <ac:spMk id="41" creationId="{8DB283AF-F4DB-F920-12E4-964C7068211D}"/>
          </ac:spMkLst>
        </pc:spChg>
        <pc:spChg chg="add mod">
          <ac:chgData name="Adrien HIRVOAS" userId="8487cbe6-c6c9-47c0-bd11-1aa32fbd2609" providerId="ADAL" clId="{F1E73A8D-9C6E-4B55-87E0-8662A212D2F5}" dt="2024-11-27T15:55:37.418" v="988" actId="208"/>
          <ac:spMkLst>
            <pc:docMk/>
            <pc:sldMk cId="1620212540" sldId="306"/>
            <ac:spMk id="42" creationId="{2A14B351-3A91-7B8F-89D6-EEF31DEF9335}"/>
          </ac:spMkLst>
        </pc:spChg>
        <pc:grpChg chg="add mod">
          <ac:chgData name="Adrien HIRVOAS" userId="8487cbe6-c6c9-47c0-bd11-1aa32fbd2609" providerId="ADAL" clId="{F1E73A8D-9C6E-4B55-87E0-8662A212D2F5}" dt="2024-11-27T15:45:33.248" v="937" actId="1076"/>
          <ac:grpSpMkLst>
            <pc:docMk/>
            <pc:sldMk cId="1620212540" sldId="306"/>
            <ac:grpSpMk id="22" creationId="{18051562-C9F3-1EC8-D0F5-E30A0F57AD58}"/>
          </ac:grpSpMkLst>
        </pc:grpChg>
        <pc:picChg chg="add mod">
          <ac:chgData name="Adrien HIRVOAS" userId="8487cbe6-c6c9-47c0-bd11-1aa32fbd2609" providerId="ADAL" clId="{F1E73A8D-9C6E-4B55-87E0-8662A212D2F5}" dt="2024-11-27T15:45:29.535" v="936" actId="1076"/>
          <ac:picMkLst>
            <pc:docMk/>
            <pc:sldMk cId="1620212540" sldId="306"/>
            <ac:picMk id="6" creationId="{AED983D1-E168-A41D-ED61-45C5FFE5EA5C}"/>
          </ac:picMkLst>
        </pc:picChg>
        <pc:picChg chg="add mod">
          <ac:chgData name="Adrien HIRVOAS" userId="8487cbe6-c6c9-47c0-bd11-1aa32fbd2609" providerId="ADAL" clId="{F1E73A8D-9C6E-4B55-87E0-8662A212D2F5}" dt="2024-11-27T15:42:37.347" v="923"/>
          <ac:picMkLst>
            <pc:docMk/>
            <pc:sldMk cId="1620212540" sldId="306"/>
            <ac:picMk id="7" creationId="{DD3BCD0F-6351-4F97-73F7-73B8AAA77581}"/>
          </ac:picMkLst>
        </pc:picChg>
        <pc:picChg chg="add mod">
          <ac:chgData name="Adrien HIRVOAS" userId="8487cbe6-c6c9-47c0-bd11-1aa32fbd2609" providerId="ADAL" clId="{F1E73A8D-9C6E-4B55-87E0-8662A212D2F5}" dt="2024-11-27T15:42:37.347" v="923"/>
          <ac:picMkLst>
            <pc:docMk/>
            <pc:sldMk cId="1620212540" sldId="306"/>
            <ac:picMk id="9" creationId="{2F0740D0-9CA2-D534-AB36-EBB175FF5B29}"/>
          </ac:picMkLst>
        </pc:picChg>
        <pc:picChg chg="add mod">
          <ac:chgData name="Adrien HIRVOAS" userId="8487cbe6-c6c9-47c0-bd11-1aa32fbd2609" providerId="ADAL" clId="{F1E73A8D-9C6E-4B55-87E0-8662A212D2F5}" dt="2024-11-27T15:44:06.574" v="932" actId="1076"/>
          <ac:picMkLst>
            <pc:docMk/>
            <pc:sldMk cId="1620212540" sldId="306"/>
            <ac:picMk id="13" creationId="{DD16F104-0EA5-80F3-E7CA-221C50485F7A}"/>
          </ac:picMkLst>
        </pc:picChg>
        <pc:picChg chg="add mod">
          <ac:chgData name="Adrien HIRVOAS" userId="8487cbe6-c6c9-47c0-bd11-1aa32fbd2609" providerId="ADAL" clId="{F1E73A8D-9C6E-4B55-87E0-8662A212D2F5}" dt="2024-11-27T15:45:53.354" v="940" actId="1076"/>
          <ac:picMkLst>
            <pc:docMk/>
            <pc:sldMk cId="1620212540" sldId="306"/>
            <ac:picMk id="19" creationId="{835506DD-F93C-6CCD-8769-EBD9E4B1EC00}"/>
          </ac:picMkLst>
        </pc:picChg>
        <pc:picChg chg="mod">
          <ac:chgData name="Adrien HIRVOAS" userId="8487cbe6-c6c9-47c0-bd11-1aa32fbd2609" providerId="ADAL" clId="{F1E73A8D-9C6E-4B55-87E0-8662A212D2F5}" dt="2024-11-27T15:42:37.347" v="923"/>
          <ac:picMkLst>
            <pc:docMk/>
            <pc:sldMk cId="1620212540" sldId="306"/>
            <ac:picMk id="24" creationId="{38B1DF05-C72A-2976-2089-B8EE8A0A0710}"/>
          </ac:picMkLst>
        </pc:picChg>
        <pc:picChg chg="add del mod">
          <ac:chgData name="Adrien HIRVOAS" userId="8487cbe6-c6c9-47c0-bd11-1aa32fbd2609" providerId="ADAL" clId="{F1E73A8D-9C6E-4B55-87E0-8662A212D2F5}" dt="2024-11-27T15:48:29.067" v="950" actId="478"/>
          <ac:picMkLst>
            <pc:docMk/>
            <pc:sldMk cId="1620212540" sldId="306"/>
            <ac:picMk id="28" creationId="{5FC58A71-7866-A345-CB7B-C66A939720D9}"/>
          </ac:picMkLst>
        </pc:picChg>
        <pc:picChg chg="add mod">
          <ac:chgData name="Adrien HIRVOAS" userId="8487cbe6-c6c9-47c0-bd11-1aa32fbd2609" providerId="ADAL" clId="{F1E73A8D-9C6E-4B55-87E0-8662A212D2F5}" dt="2024-11-27T15:48:43.013" v="967" actId="1035"/>
          <ac:picMkLst>
            <pc:docMk/>
            <pc:sldMk cId="1620212540" sldId="306"/>
            <ac:picMk id="32" creationId="{3165FDCA-D449-E122-5E2B-84E0732038E1}"/>
          </ac:picMkLst>
        </pc:picChg>
        <pc:cxnChg chg="add mod">
          <ac:chgData name="Adrien HIRVOAS" userId="8487cbe6-c6c9-47c0-bd11-1aa32fbd2609" providerId="ADAL" clId="{F1E73A8D-9C6E-4B55-87E0-8662A212D2F5}" dt="2024-11-27T15:42:37.347" v="923"/>
          <ac:cxnSpMkLst>
            <pc:docMk/>
            <pc:sldMk cId="1620212540" sldId="306"/>
            <ac:cxnSpMk id="15" creationId="{D829BC12-360F-76D6-48EB-16F4BB800759}"/>
          </ac:cxnSpMkLst>
        </pc:cxnChg>
        <pc:cxnChg chg="add mod">
          <ac:chgData name="Adrien HIRVOAS" userId="8487cbe6-c6c9-47c0-bd11-1aa32fbd2609" providerId="ADAL" clId="{F1E73A8D-9C6E-4B55-87E0-8662A212D2F5}" dt="2024-11-27T15:45:25.219" v="934" actId="14100"/>
          <ac:cxnSpMkLst>
            <pc:docMk/>
            <pc:sldMk cId="1620212540" sldId="306"/>
            <ac:cxnSpMk id="16" creationId="{5A4E74CD-AB39-73E3-A719-3D45E15D1F80}"/>
          </ac:cxnSpMkLst>
        </pc:cxnChg>
        <pc:cxnChg chg="add mod">
          <ac:chgData name="Adrien HIRVOAS" userId="8487cbe6-c6c9-47c0-bd11-1aa32fbd2609" providerId="ADAL" clId="{F1E73A8D-9C6E-4B55-87E0-8662A212D2F5}" dt="2024-11-27T15:42:37.347" v="923"/>
          <ac:cxnSpMkLst>
            <pc:docMk/>
            <pc:sldMk cId="1620212540" sldId="306"/>
            <ac:cxnSpMk id="17" creationId="{5FBAD1FC-49AB-32FC-3E75-BDDAFE2867D5}"/>
          </ac:cxnSpMkLst>
        </pc:cxnChg>
        <pc:cxnChg chg="add mod">
          <ac:chgData name="Adrien HIRVOAS" userId="8487cbe6-c6c9-47c0-bd11-1aa32fbd2609" providerId="ADAL" clId="{F1E73A8D-9C6E-4B55-87E0-8662A212D2F5}" dt="2024-11-27T15:42:37.347" v="923"/>
          <ac:cxnSpMkLst>
            <pc:docMk/>
            <pc:sldMk cId="1620212540" sldId="306"/>
            <ac:cxnSpMk id="18" creationId="{063042DD-7C43-320B-1489-7D72BCE86F47}"/>
          </ac:cxnSpMkLst>
        </pc:cxnChg>
        <pc:cxnChg chg="add mod">
          <ac:chgData name="Adrien HIRVOAS" userId="8487cbe6-c6c9-47c0-bd11-1aa32fbd2609" providerId="ADAL" clId="{F1E73A8D-9C6E-4B55-87E0-8662A212D2F5}" dt="2024-11-27T15:45:48.078" v="939" actId="1076"/>
          <ac:cxnSpMkLst>
            <pc:docMk/>
            <pc:sldMk cId="1620212540" sldId="306"/>
            <ac:cxnSpMk id="21" creationId="{DD27DB6A-BAD1-EE60-8BD3-C37A6D705584}"/>
          </ac:cxnSpMkLst>
        </pc:cxnChg>
        <pc:cxnChg chg="add mod">
          <ac:chgData name="Adrien HIRVOAS" userId="8487cbe6-c6c9-47c0-bd11-1aa32fbd2609" providerId="ADAL" clId="{F1E73A8D-9C6E-4B55-87E0-8662A212D2F5}" dt="2024-11-27T15:45:38.396" v="938" actId="14100"/>
          <ac:cxnSpMkLst>
            <pc:docMk/>
            <pc:sldMk cId="1620212540" sldId="306"/>
            <ac:cxnSpMk id="26" creationId="{C9F2330A-07CE-9B36-E5C7-B6498B6AD866}"/>
          </ac:cxnSpMkLst>
        </pc:cxnChg>
        <pc:cxnChg chg="add mod">
          <ac:chgData name="Adrien HIRVOAS" userId="8487cbe6-c6c9-47c0-bd11-1aa32fbd2609" providerId="ADAL" clId="{F1E73A8D-9C6E-4B55-87E0-8662A212D2F5}" dt="2024-11-27T15:43:03.010" v="928" actId="14100"/>
          <ac:cxnSpMkLst>
            <pc:docMk/>
            <pc:sldMk cId="1620212540" sldId="306"/>
            <ac:cxnSpMk id="29" creationId="{5C3694AD-5533-BE50-77A1-544095CDE2CA}"/>
          </ac:cxnSpMkLst>
        </pc:cxnChg>
        <pc:cxnChg chg="add mod">
          <ac:chgData name="Adrien HIRVOAS" userId="8487cbe6-c6c9-47c0-bd11-1aa32fbd2609" providerId="ADAL" clId="{F1E73A8D-9C6E-4B55-87E0-8662A212D2F5}" dt="2024-11-27T15:49:09.866" v="971" actId="1076"/>
          <ac:cxnSpMkLst>
            <pc:docMk/>
            <pc:sldMk cId="1620212540" sldId="306"/>
            <ac:cxnSpMk id="40" creationId="{2B8EA90F-EB28-FE7A-F1AC-931B9B0A1BFD}"/>
          </ac:cxnSpMkLst>
        </pc:cxnChg>
        <pc:cxnChg chg="add mod">
          <ac:chgData name="Adrien HIRVOAS" userId="8487cbe6-c6c9-47c0-bd11-1aa32fbd2609" providerId="ADAL" clId="{F1E73A8D-9C6E-4B55-87E0-8662A212D2F5}" dt="2024-11-27T15:49:37.384" v="978" actId="14100"/>
          <ac:cxnSpMkLst>
            <pc:docMk/>
            <pc:sldMk cId="1620212540" sldId="306"/>
            <ac:cxnSpMk id="43" creationId="{6CDB0EAC-E8A7-E678-2C5D-B726C4F6A41F}"/>
          </ac:cxnSpMkLst>
        </pc:cxnChg>
      </pc:sldChg>
      <pc:sldChg chg="addSp delSp modSp new mod ord">
        <pc:chgData name="Adrien HIRVOAS" userId="8487cbe6-c6c9-47c0-bd11-1aa32fbd2609" providerId="ADAL" clId="{F1E73A8D-9C6E-4B55-87E0-8662A212D2F5}" dt="2024-12-02T12:10:19.821" v="2413"/>
        <pc:sldMkLst>
          <pc:docMk/>
          <pc:sldMk cId="314679282" sldId="307"/>
        </pc:sldMkLst>
        <pc:spChg chg="mod">
          <ac:chgData name="Adrien HIRVOAS" userId="8487cbe6-c6c9-47c0-bd11-1aa32fbd2609" providerId="ADAL" clId="{F1E73A8D-9C6E-4B55-87E0-8662A212D2F5}" dt="2024-12-02T09:55:48.084" v="1390"/>
          <ac:spMkLst>
            <pc:docMk/>
            <pc:sldMk cId="314679282" sldId="307"/>
            <ac:spMk id="2" creationId="{16F7A4DB-730A-329F-36A5-E9986FD198AF}"/>
          </ac:spMkLst>
        </pc:spChg>
        <pc:spChg chg="del">
          <ac:chgData name="Adrien HIRVOAS" userId="8487cbe6-c6c9-47c0-bd11-1aa32fbd2609" providerId="ADAL" clId="{F1E73A8D-9C6E-4B55-87E0-8662A212D2F5}" dt="2024-12-02T09:48:34.150" v="1293" actId="478"/>
          <ac:spMkLst>
            <pc:docMk/>
            <pc:sldMk cId="314679282" sldId="307"/>
            <ac:spMk id="3" creationId="{5434B936-F116-7AEF-2CB8-28EE34226FBC}"/>
          </ac:spMkLst>
        </pc:spChg>
        <pc:spChg chg="mod">
          <ac:chgData name="Adrien HIRVOAS" userId="8487cbe6-c6c9-47c0-bd11-1aa32fbd2609" providerId="ADAL" clId="{F1E73A8D-9C6E-4B55-87E0-8662A212D2F5}" dt="2024-12-02T12:10:19.821" v="2413"/>
          <ac:spMkLst>
            <pc:docMk/>
            <pc:sldMk cId="314679282" sldId="307"/>
            <ac:spMk id="4" creationId="{949C31AC-D809-ECB2-A457-339745096904}"/>
          </ac:spMkLst>
        </pc:spChg>
        <pc:spChg chg="add mod">
          <ac:chgData name="Adrien HIRVOAS" userId="8487cbe6-c6c9-47c0-bd11-1aa32fbd2609" providerId="ADAL" clId="{F1E73A8D-9C6E-4B55-87E0-8662A212D2F5}" dt="2024-12-02T10:01:45.367" v="1418" actId="1076"/>
          <ac:spMkLst>
            <pc:docMk/>
            <pc:sldMk cId="314679282" sldId="307"/>
            <ac:spMk id="9" creationId="{8B8B1394-8AD5-279E-2C68-A537BC991315}"/>
          </ac:spMkLst>
        </pc:spChg>
        <pc:picChg chg="add mod">
          <ac:chgData name="Adrien HIRVOAS" userId="8487cbe6-c6c9-47c0-bd11-1aa32fbd2609" providerId="ADAL" clId="{F1E73A8D-9C6E-4B55-87E0-8662A212D2F5}" dt="2024-12-02T09:54:39.136" v="1322" actId="12789"/>
          <ac:picMkLst>
            <pc:docMk/>
            <pc:sldMk cId="314679282" sldId="307"/>
            <ac:picMk id="7" creationId="{C9EBC074-99A4-A851-FBA6-5320536514E2}"/>
          </ac:picMkLst>
        </pc:picChg>
        <pc:picChg chg="add mod">
          <ac:chgData name="Adrien HIRVOAS" userId="8487cbe6-c6c9-47c0-bd11-1aa32fbd2609" providerId="ADAL" clId="{F1E73A8D-9C6E-4B55-87E0-8662A212D2F5}" dt="2024-12-02T09:51:06.705" v="1303"/>
          <ac:picMkLst>
            <pc:docMk/>
            <pc:sldMk cId="314679282" sldId="307"/>
            <ac:picMk id="8" creationId="{F69DCDB0-4D6C-2189-D0EA-946068495E32}"/>
          </ac:picMkLst>
        </pc:picChg>
      </pc:sldChg>
      <pc:sldChg chg="addSp modSp new del mod">
        <pc:chgData name="Adrien HIRVOAS" userId="8487cbe6-c6c9-47c0-bd11-1aa32fbd2609" providerId="ADAL" clId="{F1E73A8D-9C6E-4B55-87E0-8662A212D2F5}" dt="2024-11-29T17:02:15.247" v="1034" actId="47"/>
        <pc:sldMkLst>
          <pc:docMk/>
          <pc:sldMk cId="2409643994" sldId="307"/>
        </pc:sldMkLst>
        <pc:spChg chg="mod">
          <ac:chgData name="Adrien HIRVOAS" userId="8487cbe6-c6c9-47c0-bd11-1aa32fbd2609" providerId="ADAL" clId="{F1E73A8D-9C6E-4B55-87E0-8662A212D2F5}" dt="2024-11-27T16:08:43.190" v="1029" actId="27636"/>
          <ac:spMkLst>
            <pc:docMk/>
            <pc:sldMk cId="2409643994" sldId="307"/>
            <ac:spMk id="3" creationId="{75DD70B7-99DC-A5E5-31CD-B17B0F714211}"/>
          </ac:spMkLst>
        </pc:spChg>
        <pc:picChg chg="add mod">
          <ac:chgData name="Adrien HIRVOAS" userId="8487cbe6-c6c9-47c0-bd11-1aa32fbd2609" providerId="ADAL" clId="{F1E73A8D-9C6E-4B55-87E0-8662A212D2F5}" dt="2024-11-27T16:10:13.544" v="1032"/>
          <ac:picMkLst>
            <pc:docMk/>
            <pc:sldMk cId="2409643994" sldId="307"/>
            <ac:picMk id="6" creationId="{2B792FFA-891A-564D-C323-D81C1571862C}"/>
          </ac:picMkLst>
        </pc:picChg>
      </pc:sldChg>
      <pc:sldChg chg="addSp delSp modSp new mod">
        <pc:chgData name="Adrien HIRVOAS" userId="8487cbe6-c6c9-47c0-bd11-1aa32fbd2609" providerId="ADAL" clId="{F1E73A8D-9C6E-4B55-87E0-8662A212D2F5}" dt="2024-12-02T12:10:22.499" v="2414"/>
        <pc:sldMkLst>
          <pc:docMk/>
          <pc:sldMk cId="330351811" sldId="308"/>
        </pc:sldMkLst>
        <pc:spChg chg="mod">
          <ac:chgData name="Adrien HIRVOAS" userId="8487cbe6-c6c9-47c0-bd11-1aa32fbd2609" providerId="ADAL" clId="{F1E73A8D-9C6E-4B55-87E0-8662A212D2F5}" dt="2024-12-02T10:02:52.682" v="1444" actId="20577"/>
          <ac:spMkLst>
            <pc:docMk/>
            <pc:sldMk cId="330351811" sldId="308"/>
            <ac:spMk id="2" creationId="{18EAD76F-F65B-5555-E333-DD3A646C6D04}"/>
          </ac:spMkLst>
        </pc:spChg>
        <pc:spChg chg="del">
          <ac:chgData name="Adrien HIRVOAS" userId="8487cbe6-c6c9-47c0-bd11-1aa32fbd2609" providerId="ADAL" clId="{F1E73A8D-9C6E-4B55-87E0-8662A212D2F5}" dt="2024-12-02T10:02:58.065" v="1445" actId="478"/>
          <ac:spMkLst>
            <pc:docMk/>
            <pc:sldMk cId="330351811" sldId="308"/>
            <ac:spMk id="3" creationId="{2C3537CA-B29B-6C25-4C42-E932CD6386AD}"/>
          </ac:spMkLst>
        </pc:spChg>
        <pc:spChg chg="mod">
          <ac:chgData name="Adrien HIRVOAS" userId="8487cbe6-c6c9-47c0-bd11-1aa32fbd2609" providerId="ADAL" clId="{F1E73A8D-9C6E-4B55-87E0-8662A212D2F5}" dt="2024-12-02T12:10:22.499" v="2414"/>
          <ac:spMkLst>
            <pc:docMk/>
            <pc:sldMk cId="330351811" sldId="308"/>
            <ac:spMk id="4" creationId="{9D1C38B7-7617-41E4-C559-D42EE019B670}"/>
          </ac:spMkLst>
        </pc:spChg>
        <pc:spChg chg="add mod">
          <ac:chgData name="Adrien HIRVOAS" userId="8487cbe6-c6c9-47c0-bd11-1aa32fbd2609" providerId="ADAL" clId="{F1E73A8D-9C6E-4B55-87E0-8662A212D2F5}" dt="2024-12-02T10:03:43.810" v="1452" actId="1076"/>
          <ac:spMkLst>
            <pc:docMk/>
            <pc:sldMk cId="330351811" sldId="308"/>
            <ac:spMk id="6" creationId="{399C5B50-6460-5016-D09B-9D3156480432}"/>
          </ac:spMkLst>
        </pc:spChg>
        <pc:spChg chg="add mod">
          <ac:chgData name="Adrien HIRVOAS" userId="8487cbe6-c6c9-47c0-bd11-1aa32fbd2609" providerId="ADAL" clId="{F1E73A8D-9C6E-4B55-87E0-8662A212D2F5}" dt="2024-12-02T10:04:50.979" v="1460" actId="14100"/>
          <ac:spMkLst>
            <pc:docMk/>
            <pc:sldMk cId="330351811" sldId="308"/>
            <ac:spMk id="7" creationId="{2F9D25F1-E3F4-2C7A-DFFC-9023E070D76A}"/>
          </ac:spMkLst>
        </pc:spChg>
        <pc:spChg chg="add mod">
          <ac:chgData name="Adrien HIRVOAS" userId="8487cbe6-c6c9-47c0-bd11-1aa32fbd2609" providerId="ADAL" clId="{F1E73A8D-9C6E-4B55-87E0-8662A212D2F5}" dt="2024-12-02T10:10:23.354" v="1524" actId="1076"/>
          <ac:spMkLst>
            <pc:docMk/>
            <pc:sldMk cId="330351811" sldId="308"/>
            <ac:spMk id="8" creationId="{FA307ADD-ACB3-A43F-242D-5FE644E21BF8}"/>
          </ac:spMkLst>
        </pc:spChg>
        <pc:spChg chg="add mod">
          <ac:chgData name="Adrien HIRVOAS" userId="8487cbe6-c6c9-47c0-bd11-1aa32fbd2609" providerId="ADAL" clId="{F1E73A8D-9C6E-4B55-87E0-8662A212D2F5}" dt="2024-12-02T10:07:50.097" v="1498" actId="1076"/>
          <ac:spMkLst>
            <pc:docMk/>
            <pc:sldMk cId="330351811" sldId="308"/>
            <ac:spMk id="9" creationId="{9A684738-E6EC-CDC1-6C8E-1052078A9F3C}"/>
          </ac:spMkLst>
        </pc:spChg>
        <pc:spChg chg="add mod">
          <ac:chgData name="Adrien HIRVOAS" userId="8487cbe6-c6c9-47c0-bd11-1aa32fbd2609" providerId="ADAL" clId="{F1E73A8D-9C6E-4B55-87E0-8662A212D2F5}" dt="2024-12-02T10:08:10.941" v="1521" actId="20577"/>
          <ac:spMkLst>
            <pc:docMk/>
            <pc:sldMk cId="330351811" sldId="308"/>
            <ac:spMk id="10" creationId="{0D60E508-D1D5-0E60-D087-B651FCC4CED9}"/>
          </ac:spMkLst>
        </pc:spChg>
        <pc:spChg chg="add mod">
          <ac:chgData name="Adrien HIRVOAS" userId="8487cbe6-c6c9-47c0-bd11-1aa32fbd2609" providerId="ADAL" clId="{F1E73A8D-9C6E-4B55-87E0-8662A212D2F5}" dt="2024-12-02T10:11:44.521" v="1620" actId="20577"/>
          <ac:spMkLst>
            <pc:docMk/>
            <pc:sldMk cId="330351811" sldId="308"/>
            <ac:spMk id="11" creationId="{02558C45-88CC-400E-5451-6C88A0F7B764}"/>
          </ac:spMkLst>
        </pc:spChg>
        <pc:cxnChg chg="add mod">
          <ac:chgData name="Adrien HIRVOAS" userId="8487cbe6-c6c9-47c0-bd11-1aa32fbd2609" providerId="ADAL" clId="{F1E73A8D-9C6E-4B55-87E0-8662A212D2F5}" dt="2024-12-02T10:13:05.649" v="1624" actId="14100"/>
          <ac:cxnSpMkLst>
            <pc:docMk/>
            <pc:sldMk cId="330351811" sldId="308"/>
            <ac:cxnSpMk id="13" creationId="{D00A4B9E-EFD1-EE55-EFA4-AF74161D73C0}"/>
          </ac:cxnSpMkLst>
        </pc:cxnChg>
        <pc:cxnChg chg="add mod">
          <ac:chgData name="Adrien HIRVOAS" userId="8487cbe6-c6c9-47c0-bd11-1aa32fbd2609" providerId="ADAL" clId="{F1E73A8D-9C6E-4B55-87E0-8662A212D2F5}" dt="2024-12-02T10:13:15.596" v="1627" actId="14100"/>
          <ac:cxnSpMkLst>
            <pc:docMk/>
            <pc:sldMk cId="330351811" sldId="308"/>
            <ac:cxnSpMk id="14" creationId="{ED67EE11-B626-1C95-3519-1C0ACDDC11BE}"/>
          </ac:cxnSpMkLst>
        </pc:cxnChg>
        <pc:cxnChg chg="add mod">
          <ac:chgData name="Adrien HIRVOAS" userId="8487cbe6-c6c9-47c0-bd11-1aa32fbd2609" providerId="ADAL" clId="{F1E73A8D-9C6E-4B55-87E0-8662A212D2F5}" dt="2024-12-02T10:13:18.640" v="1628"/>
          <ac:cxnSpMkLst>
            <pc:docMk/>
            <pc:sldMk cId="330351811" sldId="308"/>
            <ac:cxnSpMk id="18" creationId="{F759544F-4750-CC47-3A00-C6046FAE9CCF}"/>
          </ac:cxnSpMkLst>
        </pc:cxnChg>
        <pc:cxnChg chg="add mod">
          <ac:chgData name="Adrien HIRVOAS" userId="8487cbe6-c6c9-47c0-bd11-1aa32fbd2609" providerId="ADAL" clId="{F1E73A8D-9C6E-4B55-87E0-8662A212D2F5}" dt="2024-12-02T10:13:33.740" v="1633" actId="14100"/>
          <ac:cxnSpMkLst>
            <pc:docMk/>
            <pc:sldMk cId="330351811" sldId="308"/>
            <ac:cxnSpMk id="19" creationId="{597619B3-3D00-8857-3393-50EB6509429F}"/>
          </ac:cxnSpMkLst>
        </pc:cxnChg>
      </pc:sldChg>
      <pc:sldChg chg="addSp delSp modSp new mod modAnim">
        <pc:chgData name="Adrien HIRVOAS" userId="8487cbe6-c6c9-47c0-bd11-1aa32fbd2609" providerId="ADAL" clId="{F1E73A8D-9C6E-4B55-87E0-8662A212D2F5}" dt="2024-12-02T12:10:25.487" v="2415"/>
        <pc:sldMkLst>
          <pc:docMk/>
          <pc:sldMk cId="3165486475" sldId="309"/>
        </pc:sldMkLst>
        <pc:spChg chg="mod">
          <ac:chgData name="Adrien HIRVOAS" userId="8487cbe6-c6c9-47c0-bd11-1aa32fbd2609" providerId="ADAL" clId="{F1E73A8D-9C6E-4B55-87E0-8662A212D2F5}" dt="2024-12-02T10:21:51.813" v="1684" actId="26606"/>
          <ac:spMkLst>
            <pc:docMk/>
            <pc:sldMk cId="3165486475" sldId="309"/>
            <ac:spMk id="2" creationId="{091E2DA5-67BD-0C11-AB20-D34845C8CB67}"/>
          </ac:spMkLst>
        </pc:spChg>
        <pc:spChg chg="del">
          <ac:chgData name="Adrien HIRVOAS" userId="8487cbe6-c6c9-47c0-bd11-1aa32fbd2609" providerId="ADAL" clId="{F1E73A8D-9C6E-4B55-87E0-8662A212D2F5}" dt="2024-12-02T10:21:48.866" v="1682" actId="478"/>
          <ac:spMkLst>
            <pc:docMk/>
            <pc:sldMk cId="3165486475" sldId="309"/>
            <ac:spMk id="3" creationId="{4BB60AC3-95B3-6381-509F-88FAB61830A4}"/>
          </ac:spMkLst>
        </pc:spChg>
        <pc:spChg chg="mod">
          <ac:chgData name="Adrien HIRVOAS" userId="8487cbe6-c6c9-47c0-bd11-1aa32fbd2609" providerId="ADAL" clId="{F1E73A8D-9C6E-4B55-87E0-8662A212D2F5}" dt="2024-12-02T12:10:25.487" v="2415"/>
          <ac:spMkLst>
            <pc:docMk/>
            <pc:sldMk cId="3165486475" sldId="309"/>
            <ac:spMk id="4" creationId="{E9551155-B2CD-1019-CBE1-0001E1AFC621}"/>
          </ac:spMkLst>
        </pc:spChg>
        <pc:spChg chg="mod">
          <ac:chgData name="Adrien HIRVOAS" userId="8487cbe6-c6c9-47c0-bd11-1aa32fbd2609" providerId="ADAL" clId="{F1E73A8D-9C6E-4B55-87E0-8662A212D2F5}" dt="2024-12-02T10:21:51.813" v="1684" actId="26606"/>
          <ac:spMkLst>
            <pc:docMk/>
            <pc:sldMk cId="3165486475" sldId="309"/>
            <ac:spMk id="5" creationId="{B1CC1ADC-935B-4F32-14D1-852F5FF1EB5E}"/>
          </ac:spMkLst>
        </pc:spChg>
        <pc:spChg chg="add mod">
          <ac:chgData name="Adrien HIRVOAS" userId="8487cbe6-c6c9-47c0-bd11-1aa32fbd2609" providerId="ADAL" clId="{F1E73A8D-9C6E-4B55-87E0-8662A212D2F5}" dt="2024-12-02T10:34:06.372" v="1865" actId="1037"/>
          <ac:spMkLst>
            <pc:docMk/>
            <pc:sldMk cId="3165486475" sldId="309"/>
            <ac:spMk id="8" creationId="{23DA4072-0B1F-9BDA-FE94-6B709B4918CD}"/>
          </ac:spMkLst>
        </pc:spChg>
        <pc:spChg chg="add mod">
          <ac:chgData name="Adrien HIRVOAS" userId="8487cbe6-c6c9-47c0-bd11-1aa32fbd2609" providerId="ADAL" clId="{F1E73A8D-9C6E-4B55-87E0-8662A212D2F5}" dt="2024-12-02T10:34:19.051" v="1963" actId="1038"/>
          <ac:spMkLst>
            <pc:docMk/>
            <pc:sldMk cId="3165486475" sldId="309"/>
            <ac:spMk id="9" creationId="{A44E0C1F-FE6C-6128-B167-EA877512C7EA}"/>
          </ac:spMkLst>
        </pc:spChg>
        <pc:spChg chg="add del">
          <ac:chgData name="Adrien HIRVOAS" userId="8487cbe6-c6c9-47c0-bd11-1aa32fbd2609" providerId="ADAL" clId="{F1E73A8D-9C6E-4B55-87E0-8662A212D2F5}" dt="2024-12-02T10:33:04.718" v="1762" actId="478"/>
          <ac:spMkLst>
            <pc:docMk/>
            <pc:sldMk cId="3165486475" sldId="309"/>
            <ac:spMk id="12" creationId="{6C426485-01B5-DA5E-3DA6-D9D461987F7E}"/>
          </ac:spMkLst>
        </pc:spChg>
        <pc:spChg chg="add mod">
          <ac:chgData name="Adrien HIRVOAS" userId="8487cbe6-c6c9-47c0-bd11-1aa32fbd2609" providerId="ADAL" clId="{F1E73A8D-9C6E-4B55-87E0-8662A212D2F5}" dt="2024-12-02T10:45:17.845" v="2047" actId="208"/>
          <ac:spMkLst>
            <pc:docMk/>
            <pc:sldMk cId="3165486475" sldId="309"/>
            <ac:spMk id="19" creationId="{08D11D9C-F04E-1C15-6806-1A7AE659FC9E}"/>
          </ac:spMkLst>
        </pc:spChg>
        <pc:spChg chg="add mod">
          <ac:chgData name="Adrien HIRVOAS" userId="8487cbe6-c6c9-47c0-bd11-1aa32fbd2609" providerId="ADAL" clId="{F1E73A8D-9C6E-4B55-87E0-8662A212D2F5}" dt="2024-12-02T10:46:01.721" v="2058" actId="692"/>
          <ac:spMkLst>
            <pc:docMk/>
            <pc:sldMk cId="3165486475" sldId="309"/>
            <ac:spMk id="20" creationId="{B9A4348E-5CD2-6520-D56D-4E43A3C6B257}"/>
          </ac:spMkLst>
        </pc:spChg>
        <pc:spChg chg="add mod ord">
          <ac:chgData name="Adrien HIRVOAS" userId="8487cbe6-c6c9-47c0-bd11-1aa32fbd2609" providerId="ADAL" clId="{F1E73A8D-9C6E-4B55-87E0-8662A212D2F5}" dt="2024-12-02T11:12:13.414" v="2296" actId="166"/>
          <ac:spMkLst>
            <pc:docMk/>
            <pc:sldMk cId="3165486475" sldId="309"/>
            <ac:spMk id="23" creationId="{6C2A3153-FE2C-32B8-8ADC-5FFC91CFEB64}"/>
          </ac:spMkLst>
        </pc:spChg>
        <pc:spChg chg="add mod">
          <ac:chgData name="Adrien HIRVOAS" userId="8487cbe6-c6c9-47c0-bd11-1aa32fbd2609" providerId="ADAL" clId="{F1E73A8D-9C6E-4B55-87E0-8662A212D2F5}" dt="2024-12-02T10:58:13.187" v="2176" actId="1582"/>
          <ac:spMkLst>
            <pc:docMk/>
            <pc:sldMk cId="3165486475" sldId="309"/>
            <ac:spMk id="24" creationId="{79FA7793-5639-CB72-CA0E-383CD0F13B30}"/>
          </ac:spMkLst>
        </pc:spChg>
        <pc:spChg chg="add mod">
          <ac:chgData name="Adrien HIRVOAS" userId="8487cbe6-c6c9-47c0-bd11-1aa32fbd2609" providerId="ADAL" clId="{F1E73A8D-9C6E-4B55-87E0-8662A212D2F5}" dt="2024-12-02T11:03:40.401" v="2248" actId="14100"/>
          <ac:spMkLst>
            <pc:docMk/>
            <pc:sldMk cId="3165486475" sldId="309"/>
            <ac:spMk id="26" creationId="{528A51F1-25AF-1C41-F933-79977AA87BB4}"/>
          </ac:spMkLst>
        </pc:spChg>
        <pc:picChg chg="add mod ord">
          <ac:chgData name="Adrien HIRVOAS" userId="8487cbe6-c6c9-47c0-bd11-1aa32fbd2609" providerId="ADAL" clId="{F1E73A8D-9C6E-4B55-87E0-8662A212D2F5}" dt="2024-12-02T10:44:30.273" v="2042" actId="1076"/>
          <ac:picMkLst>
            <pc:docMk/>
            <pc:sldMk cId="3165486475" sldId="309"/>
            <ac:picMk id="7" creationId="{09CCA22C-6A3E-E334-DBD4-B6BEB6D2F3B7}"/>
          </ac:picMkLst>
        </pc:picChg>
        <pc:picChg chg="add mod ord">
          <ac:chgData name="Adrien HIRVOAS" userId="8487cbe6-c6c9-47c0-bd11-1aa32fbd2609" providerId="ADAL" clId="{F1E73A8D-9C6E-4B55-87E0-8662A212D2F5}" dt="2024-12-02T11:06:29.485" v="2261" actId="166"/>
          <ac:picMkLst>
            <pc:docMk/>
            <pc:sldMk cId="3165486475" sldId="309"/>
            <ac:picMk id="16" creationId="{6F8A4B1E-07FB-74F9-EF9A-0B6D44E2D9FA}"/>
          </ac:picMkLst>
        </pc:picChg>
        <pc:picChg chg="add mod">
          <ac:chgData name="Adrien HIRVOAS" userId="8487cbe6-c6c9-47c0-bd11-1aa32fbd2609" providerId="ADAL" clId="{F1E73A8D-9C6E-4B55-87E0-8662A212D2F5}" dt="2024-12-02T10:43:30.830" v="2038" actId="1037"/>
          <ac:picMkLst>
            <pc:docMk/>
            <pc:sldMk cId="3165486475" sldId="309"/>
            <ac:picMk id="18" creationId="{2C0B4990-77C6-C35C-9CAF-750BFF19EC28}"/>
          </ac:picMkLst>
        </pc:picChg>
        <pc:cxnChg chg="add del">
          <ac:chgData name="Adrien HIRVOAS" userId="8487cbe6-c6c9-47c0-bd11-1aa32fbd2609" providerId="ADAL" clId="{F1E73A8D-9C6E-4B55-87E0-8662A212D2F5}" dt="2024-12-02T10:32:51.580" v="1760" actId="478"/>
          <ac:cxnSpMkLst>
            <pc:docMk/>
            <pc:sldMk cId="3165486475" sldId="309"/>
            <ac:cxnSpMk id="11" creationId="{7F8DD64C-3FEE-F2D8-6548-847F2FA4CEF4}"/>
          </ac:cxnSpMkLst>
        </pc:cxnChg>
        <pc:cxnChg chg="add mod">
          <ac:chgData name="Adrien HIRVOAS" userId="8487cbe6-c6c9-47c0-bd11-1aa32fbd2609" providerId="ADAL" clId="{F1E73A8D-9C6E-4B55-87E0-8662A212D2F5}" dt="2024-12-02T10:34:12.819" v="1909" actId="1037"/>
          <ac:cxnSpMkLst>
            <pc:docMk/>
            <pc:sldMk cId="3165486475" sldId="309"/>
            <ac:cxnSpMk id="14" creationId="{5A5A8F67-128D-0F20-793F-CB6EF06B6913}"/>
          </ac:cxnSpMkLst>
        </pc:cxnChg>
        <pc:cxnChg chg="add mod">
          <ac:chgData name="Adrien HIRVOAS" userId="8487cbe6-c6c9-47c0-bd11-1aa32fbd2609" providerId="ADAL" clId="{F1E73A8D-9C6E-4B55-87E0-8662A212D2F5}" dt="2024-12-02T10:52:07.919" v="2066" actId="693"/>
          <ac:cxnSpMkLst>
            <pc:docMk/>
            <pc:sldMk cId="3165486475" sldId="309"/>
            <ac:cxnSpMk id="22" creationId="{FB1879D3-95F5-BBE4-EA84-703C33277E10}"/>
          </ac:cxnSpMkLst>
        </pc:cxnChg>
      </pc:sldChg>
      <pc:sldChg chg="addSp delSp modSp new mod">
        <pc:chgData name="Adrien HIRVOAS" userId="8487cbe6-c6c9-47c0-bd11-1aa32fbd2609" providerId="ADAL" clId="{F1E73A8D-9C6E-4B55-87E0-8662A212D2F5}" dt="2024-12-02T12:10:39.806" v="2419"/>
        <pc:sldMkLst>
          <pc:docMk/>
          <pc:sldMk cId="1062795159" sldId="310"/>
        </pc:sldMkLst>
        <pc:spChg chg="mod">
          <ac:chgData name="Adrien HIRVOAS" userId="8487cbe6-c6c9-47c0-bd11-1aa32fbd2609" providerId="ADAL" clId="{F1E73A8D-9C6E-4B55-87E0-8662A212D2F5}" dt="2024-12-02T10:25:31.722" v="1714" actId="26606"/>
          <ac:spMkLst>
            <pc:docMk/>
            <pc:sldMk cId="1062795159" sldId="310"/>
            <ac:spMk id="2" creationId="{12C45B34-4FE8-35DD-1EF9-A58030DC8DB7}"/>
          </ac:spMkLst>
        </pc:spChg>
        <pc:spChg chg="del">
          <ac:chgData name="Adrien HIRVOAS" userId="8487cbe6-c6c9-47c0-bd11-1aa32fbd2609" providerId="ADAL" clId="{F1E73A8D-9C6E-4B55-87E0-8662A212D2F5}" dt="2024-12-02T10:16:08.352" v="1659" actId="478"/>
          <ac:spMkLst>
            <pc:docMk/>
            <pc:sldMk cId="1062795159" sldId="310"/>
            <ac:spMk id="3" creationId="{91E730D0-5C0B-D735-51E3-40C2055E0200}"/>
          </ac:spMkLst>
        </pc:spChg>
        <pc:spChg chg="mod">
          <ac:chgData name="Adrien HIRVOAS" userId="8487cbe6-c6c9-47c0-bd11-1aa32fbd2609" providerId="ADAL" clId="{F1E73A8D-9C6E-4B55-87E0-8662A212D2F5}" dt="2024-12-02T12:10:39.806" v="2419"/>
          <ac:spMkLst>
            <pc:docMk/>
            <pc:sldMk cId="1062795159" sldId="310"/>
            <ac:spMk id="4" creationId="{EE84A486-D82F-BC9A-2BF0-A19B29CC44F6}"/>
          </ac:spMkLst>
        </pc:spChg>
        <pc:spChg chg="mod">
          <ac:chgData name="Adrien HIRVOAS" userId="8487cbe6-c6c9-47c0-bd11-1aa32fbd2609" providerId="ADAL" clId="{F1E73A8D-9C6E-4B55-87E0-8662A212D2F5}" dt="2024-12-02T10:25:31.722" v="1714" actId="26606"/>
          <ac:spMkLst>
            <pc:docMk/>
            <pc:sldMk cId="1062795159" sldId="310"/>
            <ac:spMk id="5" creationId="{5DEC863E-1E6A-953A-C7D3-327D2DD2D004}"/>
          </ac:spMkLst>
        </pc:spChg>
        <pc:picChg chg="add mod ord">
          <ac:chgData name="Adrien HIRVOAS" userId="8487cbe6-c6c9-47c0-bd11-1aa32fbd2609" providerId="ADAL" clId="{F1E73A8D-9C6E-4B55-87E0-8662A212D2F5}" dt="2024-12-02T10:25:31.722" v="1714" actId="26606"/>
          <ac:picMkLst>
            <pc:docMk/>
            <pc:sldMk cId="1062795159" sldId="310"/>
            <ac:picMk id="7" creationId="{EB0D9050-59E4-A24E-1A5E-FE53C8F3DB15}"/>
          </ac:picMkLst>
        </pc:picChg>
        <pc:picChg chg="add mod">
          <ac:chgData name="Adrien HIRVOAS" userId="8487cbe6-c6c9-47c0-bd11-1aa32fbd2609" providerId="ADAL" clId="{F1E73A8D-9C6E-4B55-87E0-8662A212D2F5}" dt="2024-12-02T12:03:17.389" v="2376" actId="1076"/>
          <ac:picMkLst>
            <pc:docMk/>
            <pc:sldMk cId="1062795159" sldId="310"/>
            <ac:picMk id="9" creationId="{2324468F-E5EB-8982-D285-026B41AD2F99}"/>
          </ac:picMkLst>
        </pc:picChg>
      </pc:sldChg>
      <pc:sldChg chg="addSp delSp modSp new mod">
        <pc:chgData name="Adrien HIRVOAS" userId="8487cbe6-c6c9-47c0-bd11-1aa32fbd2609" providerId="ADAL" clId="{F1E73A8D-9C6E-4B55-87E0-8662A212D2F5}" dt="2024-12-02T12:10:15.066" v="2412"/>
        <pc:sldMkLst>
          <pc:docMk/>
          <pc:sldMk cId="3872929649" sldId="311"/>
        </pc:sldMkLst>
        <pc:spChg chg="mod">
          <ac:chgData name="Adrien HIRVOAS" userId="8487cbe6-c6c9-47c0-bd11-1aa32fbd2609" providerId="ADAL" clId="{F1E73A8D-9C6E-4B55-87E0-8662A212D2F5}" dt="2024-12-02T10:35:44.406" v="1990" actId="20577"/>
          <ac:spMkLst>
            <pc:docMk/>
            <pc:sldMk cId="3872929649" sldId="311"/>
            <ac:spMk id="2" creationId="{BF8E07FD-4499-F9FA-5D17-61D39165EFE7}"/>
          </ac:spMkLst>
        </pc:spChg>
        <pc:spChg chg="del">
          <ac:chgData name="Adrien HIRVOAS" userId="8487cbe6-c6c9-47c0-bd11-1aa32fbd2609" providerId="ADAL" clId="{F1E73A8D-9C6E-4B55-87E0-8662A212D2F5}" dt="2024-12-02T10:34:54.670" v="1965" actId="478"/>
          <ac:spMkLst>
            <pc:docMk/>
            <pc:sldMk cId="3872929649" sldId="311"/>
            <ac:spMk id="3" creationId="{F0BF89E8-464B-9B0E-967F-F5047EFF922F}"/>
          </ac:spMkLst>
        </pc:spChg>
        <pc:spChg chg="mod">
          <ac:chgData name="Adrien HIRVOAS" userId="8487cbe6-c6c9-47c0-bd11-1aa32fbd2609" providerId="ADAL" clId="{F1E73A8D-9C6E-4B55-87E0-8662A212D2F5}" dt="2024-12-02T12:10:15.066" v="2412"/>
          <ac:spMkLst>
            <pc:docMk/>
            <pc:sldMk cId="3872929649" sldId="311"/>
            <ac:spMk id="4" creationId="{3BD06D0D-2F0E-5C7D-42D1-A8F275C49FCD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14" creationId="{8E17EED1-C142-CFD0-D3BE-146A035B8916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15" creationId="{9D264271-03BB-84C0-2E30-06D06513C98B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16" creationId="{A7E9FFA1-2B9D-C2AF-C5BE-A516B316003F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17" creationId="{F29124A8-FEEE-2AA9-4775-7C36EBCD3827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18" creationId="{2990D3A2-B986-F5E9-CBCA-D101CBD75C3A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19" creationId="{402F189C-80C8-5885-8DEB-F1B70D3BC982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20" creationId="{9308CA16-B761-8705-7211-5748C6DBCF0A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21" creationId="{ACE2AB61-96E2-818C-1CFB-BD10659A388E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22" creationId="{EF5C1684-621C-0E85-AAD0-1477626977B2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23" creationId="{87135B99-0C25-C585-0818-B6CFAFA2AAAC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24" creationId="{FBC7928D-8548-0052-54EA-D387739D05AC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48" creationId="{54FF05AE-C7C3-CE1E-4E8B-17D39A22E1A0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49" creationId="{145DBFE1-2D49-A23C-19AD-0857F50DB4B9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50" creationId="{8A095256-6392-6AF3-675D-20EC0F245EF3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51" creationId="{E7D78484-5F0C-107D-E8F2-F1F0C3AFAB96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52" creationId="{1D93272F-9075-623E-4AF9-514CC9733463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53" creationId="{3AC68709-FCB1-56C6-165A-04540B5EE8DC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54" creationId="{ABAF5A0C-C828-C68C-21D0-8F183FB9FA02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55" creationId="{2CB6406F-83EC-1600-E0AE-E3B593029502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56" creationId="{9279A25A-AEFA-3262-4FBC-569F83F6AB20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57" creationId="{25CEE05C-4178-EF75-CE7B-4BE5C807A4D1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58" creationId="{B7FB5850-2F2C-9039-F5A4-52565440D2D4}"/>
          </ac:spMkLst>
        </pc:spChg>
        <pc:graphicFrameChg chg="add mod">
          <ac:chgData name="Adrien HIRVOAS" userId="8487cbe6-c6c9-47c0-bd11-1aa32fbd2609" providerId="ADAL" clId="{F1E73A8D-9C6E-4B55-87E0-8662A212D2F5}" dt="2024-12-02T10:35:33.363" v="1980"/>
          <ac:graphicFrameMkLst>
            <pc:docMk/>
            <pc:sldMk cId="3872929649" sldId="311"/>
            <ac:graphicFrameMk id="40" creationId="{FAD89AD1-B170-E315-8C56-05A54B40C65A}"/>
          </ac:graphicFrameMkLst>
        </pc:graphicFrame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6" creationId="{DA20C60A-773F-2BE5-5201-F6A6F63E1A7C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7" creationId="{15606567-E486-A238-90B1-C4DF8D9F43BE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8" creationId="{E643AEB4-18A4-C1A5-3156-94C862579A99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9" creationId="{6F268054-6FE0-34A4-111C-F48D94C297F8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10" creationId="{12002E46-E07D-83EB-61D9-AC1C1365B597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11" creationId="{22669051-D94E-48E3-0DBB-E19C94D6F4B2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12" creationId="{0241EBBE-C88F-8480-C73B-A3903E1A4EA4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13" creationId="{06CB6DCF-06D4-B0EA-91EB-7A2085B3D7B9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25" creationId="{780A1BFC-1BC5-8E4B-E1F5-E6F873FBDEBD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26" creationId="{5C3B07A0-8DF9-D98B-672A-42AEB1A89C82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27" creationId="{FB7F8A3C-44F6-BDB3-2B52-FAE141AAA024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28" creationId="{856248FE-F32E-3CF4-C279-61E8130A64D7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29" creationId="{6EEA3696-A7E6-AC69-2932-E64A99A4D45A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30" creationId="{76F1BDAE-132E-E543-1E51-1C0273424BD5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31" creationId="{2A640BFA-3963-CD4A-A8F1-52D202829EB7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32" creationId="{E606B9BF-1BEB-13DD-52B0-47A968E71633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33" creationId="{7E43DBE0-4941-D00C-41A1-280CE54E36B5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34" creationId="{CD5874AB-C5C7-FC5B-6A77-4C1068707D76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35" creationId="{9E328EC6-66CA-8677-3B05-3397AD083AFC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36" creationId="{B0980C34-057D-E055-964E-42399765E656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37" creationId="{92B8E585-5CB1-EC7A-13D0-4E6511B420DD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38" creationId="{06F29780-7B9C-F150-48CE-254F30285D70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39" creationId="{0538B8C1-1908-5533-E4D4-2FFED3597EE0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41" creationId="{053CE6F5-3A16-BE6D-0BBF-51880C29EA36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42" creationId="{91F25A94-5F93-514E-99D7-0D75AA2F253A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43" creationId="{01DE9A9E-8122-E8B8-90D5-C210B602D315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44" creationId="{2532FE99-4514-F967-BF74-CB279F00C2B1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45" creationId="{87A37844-1E42-A106-76FB-B24461B803D2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46" creationId="{6897013C-46AE-5163-7251-488C4347301A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47" creationId="{A398B108-5894-90EF-0639-3791692C9F4F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59" creationId="{C7252849-5DF8-05A2-5702-C73D8BDE4F82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60" creationId="{6F81DF6B-6EBD-4471-D25F-83AC1C1F6A97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61" creationId="{BF416605-8585-698E-2B05-3B0B7DE8BBA4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62" creationId="{A9208A70-203F-E6F1-1783-FA2AE6482C96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63" creationId="{7CBFA248-B229-002C-7A70-C9B62913392F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64" creationId="{87022A16-4CB7-1CFA-C16A-382A0AFCC921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65" creationId="{905C045B-C539-7AC3-1396-266622924245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66" creationId="{0C529B73-AD92-4EB5-D75D-0627929E0165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67" creationId="{2F79EE8E-7521-59D0-2EB4-8D3261754987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68" creationId="{0C453156-C0A5-234F-DE4F-71D5039A975D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69" creationId="{A6388BB1-0FB0-2A63-C6A7-A28105AE2F79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70" creationId="{D64B0686-A542-A757-58B5-BA6904A0A581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71" creationId="{E87F01B5-E19D-F015-E7C5-6D6CAC1FB9F7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72" creationId="{F1716C27-5B99-DC10-ABB8-B25A64DC8125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73" creationId="{DEBE8C77-C4FF-6A87-EF12-781AC552EE24}"/>
          </ac:picMkLst>
        </pc:picChg>
      </pc:sldChg>
      <pc:sldChg chg="addSp delSp modSp new mod">
        <pc:chgData name="Adrien HIRVOAS" userId="8487cbe6-c6c9-47c0-bd11-1aa32fbd2609" providerId="ADAL" clId="{F1E73A8D-9C6E-4B55-87E0-8662A212D2F5}" dt="2024-12-02T11:59:53.341" v="2373" actId="207"/>
        <pc:sldMkLst>
          <pc:docMk/>
          <pc:sldMk cId="1799943086" sldId="312"/>
        </pc:sldMkLst>
        <pc:spChg chg="mod">
          <ac:chgData name="Adrien HIRVOAS" userId="8487cbe6-c6c9-47c0-bd11-1aa32fbd2609" providerId="ADAL" clId="{F1E73A8D-9C6E-4B55-87E0-8662A212D2F5}" dt="2024-12-02T11:13:05.660" v="2319" actId="26606"/>
          <ac:spMkLst>
            <pc:docMk/>
            <pc:sldMk cId="1799943086" sldId="312"/>
            <ac:spMk id="2" creationId="{2A7ED1CE-B006-D8E8-4A4D-3A8C2D1A1C74}"/>
          </ac:spMkLst>
        </pc:spChg>
        <pc:spChg chg="del">
          <ac:chgData name="Adrien HIRVOAS" userId="8487cbe6-c6c9-47c0-bd11-1aa32fbd2609" providerId="ADAL" clId="{F1E73A8D-9C6E-4B55-87E0-8662A212D2F5}" dt="2024-12-02T11:13:00.483" v="2317" actId="478"/>
          <ac:spMkLst>
            <pc:docMk/>
            <pc:sldMk cId="1799943086" sldId="312"/>
            <ac:spMk id="3" creationId="{898C5F71-9A6C-A44B-2C7E-ABB123311807}"/>
          </ac:spMkLst>
        </pc:spChg>
        <pc:spChg chg="mod">
          <ac:chgData name="Adrien HIRVOAS" userId="8487cbe6-c6c9-47c0-bd11-1aa32fbd2609" providerId="ADAL" clId="{F1E73A8D-9C6E-4B55-87E0-8662A212D2F5}" dt="2024-12-02T11:13:05.660" v="2319" actId="26606"/>
          <ac:spMkLst>
            <pc:docMk/>
            <pc:sldMk cId="1799943086" sldId="312"/>
            <ac:spMk id="4" creationId="{7B84B303-5084-4974-881E-1E677140E7B6}"/>
          </ac:spMkLst>
        </pc:spChg>
        <pc:spChg chg="mod">
          <ac:chgData name="Adrien HIRVOAS" userId="8487cbe6-c6c9-47c0-bd11-1aa32fbd2609" providerId="ADAL" clId="{F1E73A8D-9C6E-4B55-87E0-8662A212D2F5}" dt="2024-12-02T11:13:05.660" v="2319" actId="26606"/>
          <ac:spMkLst>
            <pc:docMk/>
            <pc:sldMk cId="1799943086" sldId="312"/>
            <ac:spMk id="5" creationId="{9452267C-6EE0-F95E-D28E-78DDAEC3AAD5}"/>
          </ac:spMkLst>
        </pc:spChg>
        <pc:spChg chg="add mod">
          <ac:chgData name="Adrien HIRVOAS" userId="8487cbe6-c6c9-47c0-bd11-1aa32fbd2609" providerId="ADAL" clId="{F1E73A8D-9C6E-4B55-87E0-8662A212D2F5}" dt="2024-12-02T11:14:35.405" v="2329" actId="1076"/>
          <ac:spMkLst>
            <pc:docMk/>
            <pc:sldMk cId="1799943086" sldId="312"/>
            <ac:spMk id="8" creationId="{0E26DE62-690D-903F-6575-294F5F034040}"/>
          </ac:spMkLst>
        </pc:spChg>
        <pc:spChg chg="add mod">
          <ac:chgData name="Adrien HIRVOAS" userId="8487cbe6-c6c9-47c0-bd11-1aa32fbd2609" providerId="ADAL" clId="{F1E73A8D-9C6E-4B55-87E0-8662A212D2F5}" dt="2024-12-02T11:53:53.947" v="2331" actId="208"/>
          <ac:spMkLst>
            <pc:docMk/>
            <pc:sldMk cId="1799943086" sldId="312"/>
            <ac:spMk id="9" creationId="{0B45952D-04C6-336E-CC29-0676E5B57618}"/>
          </ac:spMkLst>
        </pc:spChg>
        <pc:spChg chg="add del">
          <ac:chgData name="Adrien HIRVOAS" userId="8487cbe6-c6c9-47c0-bd11-1aa32fbd2609" providerId="ADAL" clId="{F1E73A8D-9C6E-4B55-87E0-8662A212D2F5}" dt="2024-12-02T11:54:53.998" v="2333" actId="22"/>
          <ac:spMkLst>
            <pc:docMk/>
            <pc:sldMk cId="1799943086" sldId="312"/>
            <ac:spMk id="11" creationId="{602D5B4F-1025-4C8D-E684-7C1BD9FA1A29}"/>
          </ac:spMkLst>
        </pc:spChg>
        <pc:spChg chg="add mod">
          <ac:chgData name="Adrien HIRVOAS" userId="8487cbe6-c6c9-47c0-bd11-1aa32fbd2609" providerId="ADAL" clId="{F1E73A8D-9C6E-4B55-87E0-8662A212D2F5}" dt="2024-12-02T11:59:53.341" v="2373" actId="207"/>
          <ac:spMkLst>
            <pc:docMk/>
            <pc:sldMk cId="1799943086" sldId="312"/>
            <ac:spMk id="12" creationId="{D8D93117-5BAE-BD5A-7900-453123C78B83}"/>
          </ac:spMkLst>
        </pc:spChg>
        <pc:picChg chg="add mod ord">
          <ac:chgData name="Adrien HIRVOAS" userId="8487cbe6-c6c9-47c0-bd11-1aa32fbd2609" providerId="ADAL" clId="{F1E73A8D-9C6E-4B55-87E0-8662A212D2F5}" dt="2024-12-02T11:13:18.555" v="2321" actId="1076"/>
          <ac:picMkLst>
            <pc:docMk/>
            <pc:sldMk cId="1799943086" sldId="312"/>
            <ac:picMk id="7" creationId="{7C3D1E37-7B56-EDB4-DAF9-ADE3B1C48B37}"/>
          </ac:picMkLst>
        </pc:picChg>
      </pc:sldChg>
      <pc:sldChg chg="addSp delSp modSp new mod ord">
        <pc:chgData name="Adrien HIRVOAS" userId="8487cbe6-c6c9-47c0-bd11-1aa32fbd2609" providerId="ADAL" clId="{F1E73A8D-9C6E-4B55-87E0-8662A212D2F5}" dt="2024-12-03T13:47:46.784" v="2514" actId="1035"/>
        <pc:sldMkLst>
          <pc:docMk/>
          <pc:sldMk cId="148175210" sldId="313"/>
        </pc:sldMkLst>
        <pc:spChg chg="mod">
          <ac:chgData name="Adrien HIRVOAS" userId="8487cbe6-c6c9-47c0-bd11-1aa32fbd2609" providerId="ADAL" clId="{F1E73A8D-9C6E-4B55-87E0-8662A212D2F5}" dt="2024-12-03T13:47:31.768" v="2459"/>
          <ac:spMkLst>
            <pc:docMk/>
            <pc:sldMk cId="148175210" sldId="313"/>
            <ac:spMk id="2" creationId="{20769D84-690F-DD16-6833-FD81499E9A39}"/>
          </ac:spMkLst>
        </pc:spChg>
        <pc:spChg chg="del">
          <ac:chgData name="Adrien HIRVOAS" userId="8487cbe6-c6c9-47c0-bd11-1aa32fbd2609" providerId="ADAL" clId="{F1E73A8D-9C6E-4B55-87E0-8662A212D2F5}" dt="2024-12-03T13:47:39.897" v="2460" actId="478"/>
          <ac:spMkLst>
            <pc:docMk/>
            <pc:sldMk cId="148175210" sldId="313"/>
            <ac:spMk id="3" creationId="{86931752-38BC-D5B7-348F-8CFAB13D3ECA}"/>
          </ac:spMkLst>
        </pc:spChg>
        <pc:graphicFrameChg chg="add mod">
          <ac:chgData name="Adrien HIRVOAS" userId="8487cbe6-c6c9-47c0-bd11-1aa32fbd2609" providerId="ADAL" clId="{F1E73A8D-9C6E-4B55-87E0-8662A212D2F5}" dt="2024-12-03T13:47:46.784" v="2514" actId="1035"/>
          <ac:graphicFrameMkLst>
            <pc:docMk/>
            <pc:sldMk cId="148175210" sldId="313"/>
            <ac:graphicFrameMk id="6" creationId="{60A9F1E5-EC1D-046C-12C3-75C06820546B}"/>
          </ac:graphicFrameMkLst>
        </pc:graphicFrameChg>
        <pc:graphicFrameChg chg="add mod">
          <ac:chgData name="Adrien HIRVOAS" userId="8487cbe6-c6c9-47c0-bd11-1aa32fbd2609" providerId="ADAL" clId="{F1E73A8D-9C6E-4B55-87E0-8662A212D2F5}" dt="2024-12-03T13:47:46.784" v="2514" actId="1035"/>
          <ac:graphicFrameMkLst>
            <pc:docMk/>
            <pc:sldMk cId="148175210" sldId="313"/>
            <ac:graphicFrameMk id="7" creationId="{F6CC2056-50AA-493B-4098-E05314F7D69F}"/>
          </ac:graphicFrameMkLst>
        </pc:graphicFrameChg>
      </pc:sldChg>
      <pc:sldChg chg="addSp delSp modSp new mod">
        <pc:chgData name="Adrien HIRVOAS" userId="8487cbe6-c6c9-47c0-bd11-1aa32fbd2609" providerId="ADAL" clId="{F1E73A8D-9C6E-4B55-87E0-8662A212D2F5}" dt="2024-12-03T14:03:19.306" v="2552"/>
        <pc:sldMkLst>
          <pc:docMk/>
          <pc:sldMk cId="1134498696" sldId="314"/>
        </pc:sldMkLst>
        <pc:spChg chg="del">
          <ac:chgData name="Adrien HIRVOAS" userId="8487cbe6-c6c9-47c0-bd11-1aa32fbd2609" providerId="ADAL" clId="{F1E73A8D-9C6E-4B55-87E0-8662A212D2F5}" dt="2024-12-03T14:02:53.091" v="2520" actId="26606"/>
          <ac:spMkLst>
            <pc:docMk/>
            <pc:sldMk cId="1134498696" sldId="314"/>
            <ac:spMk id="2" creationId="{BE70B529-13A4-EF85-C6A0-DE2E62FA75B6}"/>
          </ac:spMkLst>
        </pc:spChg>
        <pc:spChg chg="del">
          <ac:chgData name="Adrien HIRVOAS" userId="8487cbe6-c6c9-47c0-bd11-1aa32fbd2609" providerId="ADAL" clId="{F1E73A8D-9C6E-4B55-87E0-8662A212D2F5}" dt="2024-12-03T14:02:44.941" v="2516" actId="478"/>
          <ac:spMkLst>
            <pc:docMk/>
            <pc:sldMk cId="1134498696" sldId="314"/>
            <ac:spMk id="3" creationId="{DF047131-C983-DC26-D6CC-5DEF4C5ADB1C}"/>
          </ac:spMkLst>
        </pc:spChg>
        <pc:spChg chg="mod">
          <ac:chgData name="Adrien HIRVOAS" userId="8487cbe6-c6c9-47c0-bd11-1aa32fbd2609" providerId="ADAL" clId="{F1E73A8D-9C6E-4B55-87E0-8662A212D2F5}" dt="2024-12-03T14:03:19.306" v="2552"/>
          <ac:spMkLst>
            <pc:docMk/>
            <pc:sldMk cId="1134498696" sldId="314"/>
            <ac:spMk id="4" creationId="{D4553ED5-654E-C997-7120-B0725645BB31}"/>
          </ac:spMkLst>
        </pc:spChg>
        <pc:spChg chg="mod">
          <ac:chgData name="Adrien HIRVOAS" userId="8487cbe6-c6c9-47c0-bd11-1aa32fbd2609" providerId="ADAL" clId="{F1E73A8D-9C6E-4B55-87E0-8662A212D2F5}" dt="2024-12-03T14:02:53.091" v="2520" actId="26606"/>
          <ac:spMkLst>
            <pc:docMk/>
            <pc:sldMk cId="1134498696" sldId="314"/>
            <ac:spMk id="5" creationId="{C9F21B8C-A83D-42B2-9D95-18C1263095A7}"/>
          </ac:spMkLst>
        </pc:spChg>
        <pc:spChg chg="add mod">
          <ac:chgData name="Adrien HIRVOAS" userId="8487cbe6-c6c9-47c0-bd11-1aa32fbd2609" providerId="ADAL" clId="{F1E73A8D-9C6E-4B55-87E0-8662A212D2F5}" dt="2024-12-03T14:03:12.192" v="2551" actId="20577"/>
          <ac:spMkLst>
            <pc:docMk/>
            <pc:sldMk cId="1134498696" sldId="314"/>
            <ac:spMk id="14" creationId="{3186EC4D-3920-6FA8-DA34-1D699B2D5D0B}"/>
          </ac:spMkLst>
        </pc:spChg>
        <pc:picChg chg="add del">
          <ac:chgData name="Adrien HIRVOAS" userId="8487cbe6-c6c9-47c0-bd11-1aa32fbd2609" providerId="ADAL" clId="{F1E73A8D-9C6E-4B55-87E0-8662A212D2F5}" dt="2024-12-03T14:02:50.640" v="2518" actId="22"/>
          <ac:picMkLst>
            <pc:docMk/>
            <pc:sldMk cId="1134498696" sldId="314"/>
            <ac:picMk id="7" creationId="{8A813F2D-F28B-D5AA-1850-5271D57F5D4F}"/>
          </ac:picMkLst>
        </pc:picChg>
        <pc:picChg chg="add mod ord">
          <ac:chgData name="Adrien HIRVOAS" userId="8487cbe6-c6c9-47c0-bd11-1aa32fbd2609" providerId="ADAL" clId="{F1E73A8D-9C6E-4B55-87E0-8662A212D2F5}" dt="2024-12-03T14:02:53.091" v="2520" actId="26606"/>
          <ac:picMkLst>
            <pc:docMk/>
            <pc:sldMk cId="1134498696" sldId="314"/>
            <ac:picMk id="9" creationId="{B5F6AC60-2DF7-7417-896C-4CE87C74ED7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Introduction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3B841FAD-E263-4643-8CE5-A083DFB317F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DB3DF6C-9A27-4A84-8E4E-B54ACB2FC679}" type="parTrans" cxnId="{2CBD7759-C28A-427E-8C7E-2E1CEC3EA0CE}">
      <dgm:prSet/>
      <dgm:spPr/>
      <dgm:t>
        <a:bodyPr/>
        <a:lstStyle/>
        <a:p>
          <a:endParaRPr lang="fr-FR"/>
        </a:p>
      </dgm:t>
    </dgm:pt>
    <dgm:pt modelId="{8789553E-193E-454B-A86B-1E98D625DD04}" type="sibTrans" cxnId="{2CBD7759-C28A-427E-8C7E-2E1CEC3EA0CE}">
      <dgm:prSet/>
      <dgm:spPr/>
      <dgm:t>
        <a:bodyPr/>
        <a:lstStyle/>
        <a:p>
          <a:endParaRPr lang="fr-FR"/>
        </a:p>
      </dgm:t>
    </dgm:pt>
    <dgm:pt modelId="{4FC0BE23-48C9-48E0-B9DC-FE4FD6F44B3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Offshore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4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4"/>
      <dgm:spPr/>
    </dgm:pt>
    <dgm:pt modelId="{CC490F8C-D15D-4C72-AEC7-0833801AD990}" type="pres">
      <dgm:prSet presAssocID="{92FA11DC-2028-43CB-ACCB-74AD9D0989B7}" presName="dstNode" presStyleLbl="node1" presStyleIdx="0" presStyleCnt="4"/>
      <dgm:spPr/>
    </dgm:pt>
    <dgm:pt modelId="{56D39035-16D3-475C-ADE1-54630BD2EF80}" type="pres">
      <dgm:prSet presAssocID="{E550A772-5A2E-48B0-9C1C-EA1C27F305EE}" presName="text_1" presStyleLbl="node1" presStyleIdx="0" presStyleCnt="4">
        <dgm:presLayoutVars>
          <dgm:bulletEnabled val="1"/>
        </dgm:presLayoutVars>
      </dgm:prSet>
      <dgm:spPr>
        <a:xfrm>
          <a:off x="513847" y="369024"/>
          <a:ext cx="2849710" cy="738049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4"/>
      <dgm:spPr>
        <a:ln>
          <a:solidFill>
            <a:schemeClr val="accent6"/>
          </a:solidFill>
        </a:ln>
      </dgm:spPr>
    </dgm:pt>
    <dgm:pt modelId="{CBA5A550-E099-48A0-A77E-DEFFA541FB11}" type="pres">
      <dgm:prSet presAssocID="{3B841FAD-E263-4643-8CE5-A083DFB317F1}" presName="text_2" presStyleLbl="node1" presStyleIdx="1" presStyleCnt="4">
        <dgm:presLayoutVars>
          <dgm:bulletEnabled val="1"/>
        </dgm:presLayoutVars>
      </dgm:prSet>
      <dgm:spPr/>
    </dgm:pt>
    <dgm:pt modelId="{39188597-D684-49B4-8A49-AFD2B35471F4}" type="pres">
      <dgm:prSet presAssocID="{3B841FAD-E263-4643-8CE5-A083DFB317F1}" presName="accent_2" presStyleCnt="0"/>
      <dgm:spPr/>
    </dgm:pt>
    <dgm:pt modelId="{27A388DC-C487-4119-888B-A433F03AA272}" type="pres">
      <dgm:prSet presAssocID="{3B841FAD-E263-4643-8CE5-A083DFB317F1}" presName="accentRepeatNode" presStyleLbl="solidFgAcc1" presStyleIdx="1" presStyleCnt="4"/>
      <dgm:spPr/>
    </dgm:pt>
    <dgm:pt modelId="{E329EFC9-6639-4B20-B413-15CC3127B177}" type="pres">
      <dgm:prSet presAssocID="{4FC0BE23-48C9-48E0-B9DC-FE4FD6F44B31}" presName="text_3" presStyleLbl="node1" presStyleIdx="2" presStyleCnt="4">
        <dgm:presLayoutVars>
          <dgm:bulletEnabled val="1"/>
        </dgm:presLayoutVars>
      </dgm:prSet>
      <dgm:spPr/>
    </dgm:pt>
    <dgm:pt modelId="{03A44D55-8330-44C3-8EB5-5542BD64FBEC}" type="pres">
      <dgm:prSet presAssocID="{4FC0BE23-48C9-48E0-B9DC-FE4FD6F44B31}" presName="accent_3" presStyleCnt="0"/>
      <dgm:spPr/>
    </dgm:pt>
    <dgm:pt modelId="{2265D5A9-34EB-4D2A-B45B-C6D48656FD8A}" type="pres">
      <dgm:prSet presAssocID="{4FC0BE23-48C9-48E0-B9DC-FE4FD6F44B31}" presName="accentRepeatNode" presStyleLbl="solidFgAcc1" presStyleIdx="2" presStyleCnt="4"/>
      <dgm:spPr/>
    </dgm:pt>
    <dgm:pt modelId="{9E386DC4-D516-41A9-B46C-68878123DFCC}" type="pres">
      <dgm:prSet presAssocID="{99531F02-A1AE-4A68-9AC8-C21D27D3EEEA}" presName="text_4" presStyleLbl="node1" presStyleIdx="3" presStyleCnt="4">
        <dgm:presLayoutVars>
          <dgm:bulletEnabled val="1"/>
        </dgm:presLayoutVars>
      </dgm:prSet>
      <dgm:spPr/>
    </dgm:pt>
    <dgm:pt modelId="{D8A08145-3D8F-41DF-8C3E-9BBF46780FA9}" type="pres">
      <dgm:prSet presAssocID="{99531F02-A1AE-4A68-9AC8-C21D27D3EEEA}" presName="accent_4" presStyleCnt="0"/>
      <dgm:spPr/>
    </dgm:pt>
    <dgm:pt modelId="{ECF7C02E-3068-4F9B-90F3-DAF00C20BDC5}" type="pres">
      <dgm:prSet presAssocID="{99531F02-A1AE-4A68-9AC8-C21D27D3EEEA}" presName="accentRepeatNode" presStyleLbl="solidFgAcc1" presStyleIdx="3" presStyleCnt="4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B81E1956-07CC-4595-8123-FEDCB8D07481}" type="presOf" srcId="{4FC0BE23-48C9-48E0-B9DC-FE4FD6F44B31}" destId="{E329EFC9-6639-4B20-B413-15CC3127B177}" srcOrd="0" destOrd="0" presId="urn:microsoft.com/office/officeart/2008/layout/VerticalCurvedList"/>
    <dgm:cxn modelId="{2CBD7759-C28A-427E-8C7E-2E1CEC3EA0CE}" srcId="{92FA11DC-2028-43CB-ACCB-74AD9D0989B7}" destId="{3B841FAD-E263-4643-8CE5-A083DFB317F1}" srcOrd="1" destOrd="0" parTransId="{7DB3DF6C-9A27-4A84-8E4E-B54ACB2FC679}" sibTransId="{8789553E-193E-454B-A86B-1E98D625DD04}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FE33B888-514A-4948-8E39-8B03226040BB}" type="presOf" srcId="{99531F02-A1AE-4A68-9AC8-C21D27D3EEEA}" destId="{9E386DC4-D516-41A9-B46C-68878123DFCC}" srcOrd="0" destOrd="0" presId="urn:microsoft.com/office/officeart/2008/layout/VerticalCurvedList"/>
    <dgm:cxn modelId="{006384AD-DDB0-4A20-A2BA-14C921521181}" type="presOf" srcId="{3B841FAD-E263-4643-8CE5-A083DFB317F1}" destId="{CBA5A550-E099-48A0-A77E-DEFFA541FB11}" srcOrd="0" destOrd="0" presId="urn:microsoft.com/office/officeart/2008/layout/VerticalCurvedList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3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2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5462102C-9F34-49B5-AD6D-87F4CF244622}" type="presParOf" srcId="{1B81DA14-3E2A-4B42-AD7F-D5E4B1C2931A}" destId="{CBA5A550-E099-48A0-A77E-DEFFA541FB11}" srcOrd="3" destOrd="0" presId="urn:microsoft.com/office/officeart/2008/layout/VerticalCurvedList"/>
    <dgm:cxn modelId="{4FA0A75F-FED6-46CD-BBAF-70ECB7537D4F}" type="presParOf" srcId="{1B81DA14-3E2A-4B42-AD7F-D5E4B1C2931A}" destId="{39188597-D684-49B4-8A49-AFD2B35471F4}" srcOrd="4" destOrd="0" presId="urn:microsoft.com/office/officeart/2008/layout/VerticalCurvedList"/>
    <dgm:cxn modelId="{32550FB7-5D68-49D6-A7D7-D9F79E030776}" type="presParOf" srcId="{39188597-D684-49B4-8A49-AFD2B35471F4}" destId="{27A388DC-C487-4119-888B-A433F03AA272}" srcOrd="0" destOrd="0" presId="urn:microsoft.com/office/officeart/2008/layout/VerticalCurvedList"/>
    <dgm:cxn modelId="{79ED7492-09EF-4AF5-A4A0-81D54D1E9593}" type="presParOf" srcId="{1B81DA14-3E2A-4B42-AD7F-D5E4B1C2931A}" destId="{E329EFC9-6639-4B20-B413-15CC3127B177}" srcOrd="5" destOrd="0" presId="urn:microsoft.com/office/officeart/2008/layout/VerticalCurvedList"/>
    <dgm:cxn modelId="{D3F00EEF-DCA1-45DD-9F2C-52455A0385AA}" type="presParOf" srcId="{1B81DA14-3E2A-4B42-AD7F-D5E4B1C2931A}" destId="{03A44D55-8330-44C3-8EB5-5542BD64FBEC}" srcOrd="6" destOrd="0" presId="urn:microsoft.com/office/officeart/2008/layout/VerticalCurvedList"/>
    <dgm:cxn modelId="{0C2056D7-44CA-4661-8FC0-75CA4D513340}" type="presParOf" srcId="{03A44D55-8330-44C3-8EB5-5542BD64FBEC}" destId="{2265D5A9-34EB-4D2A-B45B-C6D48656FD8A}" srcOrd="0" destOrd="0" presId="urn:microsoft.com/office/officeart/2008/layout/VerticalCurvedList"/>
    <dgm:cxn modelId="{04C98250-6E86-4AE3-B43B-BBA37211764B}" type="presParOf" srcId="{1B81DA14-3E2A-4B42-AD7F-D5E4B1C2931A}" destId="{9E386DC4-D516-41A9-B46C-68878123DFCC}" srcOrd="7" destOrd="0" presId="urn:microsoft.com/office/officeart/2008/layout/VerticalCurvedList"/>
    <dgm:cxn modelId="{178CF5A2-1580-40A0-BF38-C04376250211}" type="presParOf" srcId="{1B81DA14-3E2A-4B42-AD7F-D5E4B1C2931A}" destId="{D8A08145-3D8F-41DF-8C3E-9BBF46780FA9}" srcOrd="8" destOrd="0" presId="urn:microsoft.com/office/officeart/2008/layout/VerticalCurvedList"/>
    <dgm:cxn modelId="{7AF7DD3F-2C05-4A66-B660-726BE121361E}" type="presParOf" srcId="{D8A08145-3D8F-41DF-8C3E-9BBF46780FA9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Introduction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3B841FAD-E263-4643-8CE5-A083DFB317F1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DB3DF6C-9A27-4A84-8E4E-B54ACB2FC679}" type="parTrans" cxnId="{2CBD7759-C28A-427E-8C7E-2E1CEC3EA0CE}">
      <dgm:prSet/>
      <dgm:spPr/>
      <dgm:t>
        <a:bodyPr/>
        <a:lstStyle/>
        <a:p>
          <a:endParaRPr lang="fr-FR"/>
        </a:p>
      </dgm:t>
    </dgm:pt>
    <dgm:pt modelId="{8789553E-193E-454B-A86B-1E98D625DD04}" type="sibTrans" cxnId="{2CBD7759-C28A-427E-8C7E-2E1CEC3EA0CE}">
      <dgm:prSet/>
      <dgm:spPr/>
      <dgm:t>
        <a:bodyPr/>
        <a:lstStyle/>
        <a:p>
          <a:endParaRPr lang="fr-FR"/>
        </a:p>
      </dgm:t>
    </dgm:pt>
    <dgm:pt modelId="{4FC0BE23-48C9-48E0-B9DC-FE4FD6F44B3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4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4"/>
      <dgm:spPr/>
    </dgm:pt>
    <dgm:pt modelId="{CC490F8C-D15D-4C72-AEC7-0833801AD990}" type="pres">
      <dgm:prSet presAssocID="{92FA11DC-2028-43CB-ACCB-74AD9D0989B7}" presName="dstNode" presStyleLbl="node1" presStyleIdx="0" presStyleCnt="4"/>
      <dgm:spPr/>
    </dgm:pt>
    <dgm:pt modelId="{56D39035-16D3-475C-ADE1-54630BD2EF80}" type="pres">
      <dgm:prSet presAssocID="{E550A772-5A2E-48B0-9C1C-EA1C27F305EE}" presName="text_1" presStyleLbl="node1" presStyleIdx="0" presStyleCnt="4">
        <dgm:presLayoutVars>
          <dgm:bulletEnabled val="1"/>
        </dgm:presLayoutVars>
      </dgm:prSet>
      <dgm:spPr>
        <a:xfrm>
          <a:off x="350001" y="230566"/>
          <a:ext cx="4185694" cy="461428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4"/>
      <dgm:spPr>
        <a:ln>
          <a:solidFill>
            <a:schemeClr val="accent6"/>
          </a:solidFill>
        </a:ln>
      </dgm:spPr>
    </dgm:pt>
    <dgm:pt modelId="{E6A70473-42B4-4AD0-BB89-8B1FA658893C}" type="pres">
      <dgm:prSet presAssocID="{3B841FAD-E263-4643-8CE5-A083DFB317F1}" presName="text_2" presStyleLbl="node1" presStyleIdx="1" presStyleCnt="4">
        <dgm:presLayoutVars>
          <dgm:bulletEnabled val="1"/>
        </dgm:presLayoutVars>
      </dgm:prSet>
      <dgm:spPr/>
    </dgm:pt>
    <dgm:pt modelId="{3A049D24-DB74-43CC-B41E-6DB33735E762}" type="pres">
      <dgm:prSet presAssocID="{3B841FAD-E263-4643-8CE5-A083DFB317F1}" presName="accent_2" presStyleCnt="0"/>
      <dgm:spPr/>
    </dgm:pt>
    <dgm:pt modelId="{27A388DC-C487-4119-888B-A433F03AA272}" type="pres">
      <dgm:prSet presAssocID="{3B841FAD-E263-4643-8CE5-A083DFB317F1}" presName="accentRepeatNode" presStyleLbl="solidFgAcc1" presStyleIdx="1" presStyleCnt="4"/>
      <dgm:spPr/>
    </dgm:pt>
    <dgm:pt modelId="{E3657875-2B6B-45D7-AB76-161F71386FB9}" type="pres">
      <dgm:prSet presAssocID="{4FC0BE23-48C9-48E0-B9DC-FE4FD6F44B31}" presName="text_3" presStyleLbl="node1" presStyleIdx="2" presStyleCnt="4">
        <dgm:presLayoutVars>
          <dgm:bulletEnabled val="1"/>
        </dgm:presLayoutVars>
      </dgm:prSet>
      <dgm:spPr/>
    </dgm:pt>
    <dgm:pt modelId="{9922097C-8CFB-453D-B97C-A3F327FC8DB0}" type="pres">
      <dgm:prSet presAssocID="{4FC0BE23-48C9-48E0-B9DC-FE4FD6F44B31}" presName="accent_3" presStyleCnt="0"/>
      <dgm:spPr/>
    </dgm:pt>
    <dgm:pt modelId="{2265D5A9-34EB-4D2A-B45B-C6D48656FD8A}" type="pres">
      <dgm:prSet presAssocID="{4FC0BE23-48C9-48E0-B9DC-FE4FD6F44B31}" presName="accentRepeatNode" presStyleLbl="solidFgAcc1" presStyleIdx="2" presStyleCnt="4"/>
      <dgm:spPr/>
    </dgm:pt>
    <dgm:pt modelId="{119D7A21-33E0-44F2-8475-9E3739407217}" type="pres">
      <dgm:prSet presAssocID="{99531F02-A1AE-4A68-9AC8-C21D27D3EEEA}" presName="text_4" presStyleLbl="node1" presStyleIdx="3" presStyleCnt="4">
        <dgm:presLayoutVars>
          <dgm:bulletEnabled val="1"/>
        </dgm:presLayoutVars>
      </dgm:prSet>
      <dgm:spPr/>
    </dgm:pt>
    <dgm:pt modelId="{AEC4CD34-146A-425C-9462-D51AE6656217}" type="pres">
      <dgm:prSet presAssocID="{99531F02-A1AE-4A68-9AC8-C21D27D3EEEA}" presName="accent_4" presStyleCnt="0"/>
      <dgm:spPr/>
    </dgm:pt>
    <dgm:pt modelId="{ECF7C02E-3068-4F9B-90F3-DAF00C20BDC5}" type="pres">
      <dgm:prSet presAssocID="{99531F02-A1AE-4A68-9AC8-C21D27D3EEEA}" presName="accentRepeatNode" presStyleLbl="solidFgAcc1" presStyleIdx="3" presStyleCnt="4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A584D54D-775A-43AA-9648-BD9BF777933A}" type="presOf" srcId="{3B841FAD-E263-4643-8CE5-A083DFB317F1}" destId="{E6A70473-42B4-4AD0-BB89-8B1FA658893C}" srcOrd="0" destOrd="0" presId="urn:microsoft.com/office/officeart/2008/layout/VerticalCurvedList"/>
    <dgm:cxn modelId="{2CBD7759-C28A-427E-8C7E-2E1CEC3EA0CE}" srcId="{92FA11DC-2028-43CB-ACCB-74AD9D0989B7}" destId="{3B841FAD-E263-4643-8CE5-A083DFB317F1}" srcOrd="1" destOrd="0" parTransId="{7DB3DF6C-9A27-4A84-8E4E-B54ACB2FC679}" sibTransId="{8789553E-193E-454B-A86B-1E98D625DD04}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CC81C593-114E-4D88-8875-589E03F530A4}" type="presOf" srcId="{99531F02-A1AE-4A68-9AC8-C21D27D3EEEA}" destId="{119D7A21-33E0-44F2-8475-9E3739407217}" srcOrd="0" destOrd="0" presId="urn:microsoft.com/office/officeart/2008/layout/VerticalCurvedList"/>
    <dgm:cxn modelId="{130627A9-9AE7-4C5D-98D8-74C489E26120}" type="presOf" srcId="{4FC0BE23-48C9-48E0-B9DC-FE4FD6F44B31}" destId="{E3657875-2B6B-45D7-AB76-161F71386FB9}" srcOrd="0" destOrd="0" presId="urn:microsoft.com/office/officeart/2008/layout/VerticalCurvedList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3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2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5DF870B3-352A-466F-9058-8EF388C58072}" type="presParOf" srcId="{1B81DA14-3E2A-4B42-AD7F-D5E4B1C2931A}" destId="{E6A70473-42B4-4AD0-BB89-8B1FA658893C}" srcOrd="3" destOrd="0" presId="urn:microsoft.com/office/officeart/2008/layout/VerticalCurvedList"/>
    <dgm:cxn modelId="{429645CD-9AF8-4AE7-951B-6280422F4ED0}" type="presParOf" srcId="{1B81DA14-3E2A-4B42-AD7F-D5E4B1C2931A}" destId="{3A049D24-DB74-43CC-B41E-6DB33735E762}" srcOrd="4" destOrd="0" presId="urn:microsoft.com/office/officeart/2008/layout/VerticalCurvedList"/>
    <dgm:cxn modelId="{A15EBB64-81D9-45DC-85DB-C43BDE2EA8AB}" type="presParOf" srcId="{3A049D24-DB74-43CC-B41E-6DB33735E762}" destId="{27A388DC-C487-4119-888B-A433F03AA272}" srcOrd="0" destOrd="0" presId="urn:microsoft.com/office/officeart/2008/layout/VerticalCurvedList"/>
    <dgm:cxn modelId="{B819AEE9-0BCC-4396-B51C-0AE9E5D5E264}" type="presParOf" srcId="{1B81DA14-3E2A-4B42-AD7F-D5E4B1C2931A}" destId="{E3657875-2B6B-45D7-AB76-161F71386FB9}" srcOrd="5" destOrd="0" presId="urn:microsoft.com/office/officeart/2008/layout/VerticalCurvedList"/>
    <dgm:cxn modelId="{89BB5E27-9DAF-4ACD-80B4-0C84B348BF39}" type="presParOf" srcId="{1B81DA14-3E2A-4B42-AD7F-D5E4B1C2931A}" destId="{9922097C-8CFB-453D-B97C-A3F327FC8DB0}" srcOrd="6" destOrd="0" presId="urn:microsoft.com/office/officeart/2008/layout/VerticalCurvedList"/>
    <dgm:cxn modelId="{E4B2D2B4-7599-4B59-87C4-4C14529963C6}" type="presParOf" srcId="{9922097C-8CFB-453D-B97C-A3F327FC8DB0}" destId="{2265D5A9-34EB-4D2A-B45B-C6D48656FD8A}" srcOrd="0" destOrd="0" presId="urn:microsoft.com/office/officeart/2008/layout/VerticalCurvedList"/>
    <dgm:cxn modelId="{2C3410BF-245A-4CF2-9460-798BD70CB811}" type="presParOf" srcId="{1B81DA14-3E2A-4B42-AD7F-D5E4B1C2931A}" destId="{119D7A21-33E0-44F2-8475-9E3739407217}" srcOrd="7" destOrd="0" presId="urn:microsoft.com/office/officeart/2008/layout/VerticalCurvedList"/>
    <dgm:cxn modelId="{D1DDB84B-58DC-48E7-A8CC-734CC6885EAF}" type="presParOf" srcId="{1B81DA14-3E2A-4B42-AD7F-D5E4B1C2931A}" destId="{AEC4CD34-146A-425C-9462-D51AE6656217}" srcOrd="8" destOrd="0" presId="urn:microsoft.com/office/officeart/2008/layout/VerticalCurvedList"/>
    <dgm:cxn modelId="{0880A2F8-6583-47CE-9CC3-84BD8AB05C0B}" type="presParOf" srcId="{AEC4CD34-146A-425C-9462-D51AE6656217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Introduction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3B841FAD-E263-4643-8CE5-A083DFB317F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DB3DF6C-9A27-4A84-8E4E-B54ACB2FC679}" type="parTrans" cxnId="{2CBD7759-C28A-427E-8C7E-2E1CEC3EA0CE}">
      <dgm:prSet/>
      <dgm:spPr/>
      <dgm:t>
        <a:bodyPr/>
        <a:lstStyle/>
        <a:p>
          <a:endParaRPr lang="fr-FR"/>
        </a:p>
      </dgm:t>
    </dgm:pt>
    <dgm:pt modelId="{8789553E-193E-454B-A86B-1E98D625DD04}" type="sibTrans" cxnId="{2CBD7759-C28A-427E-8C7E-2E1CEC3EA0CE}">
      <dgm:prSet/>
      <dgm:spPr/>
      <dgm:t>
        <a:bodyPr/>
        <a:lstStyle/>
        <a:p>
          <a:endParaRPr lang="fr-FR"/>
        </a:p>
      </dgm:t>
    </dgm:pt>
    <dgm:pt modelId="{4FC0BE23-48C9-48E0-B9DC-FE4FD6F44B31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Offshore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4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4"/>
      <dgm:spPr/>
    </dgm:pt>
    <dgm:pt modelId="{CC490F8C-D15D-4C72-AEC7-0833801AD990}" type="pres">
      <dgm:prSet presAssocID="{92FA11DC-2028-43CB-ACCB-74AD9D0989B7}" presName="dstNode" presStyleLbl="node1" presStyleIdx="0" presStyleCnt="4"/>
      <dgm:spPr/>
    </dgm:pt>
    <dgm:pt modelId="{56D39035-16D3-475C-ADE1-54630BD2EF80}" type="pres">
      <dgm:prSet presAssocID="{E550A772-5A2E-48B0-9C1C-EA1C27F305EE}" presName="text_1" presStyleLbl="node1" presStyleIdx="0" presStyleCnt="4">
        <dgm:presLayoutVars>
          <dgm:bulletEnabled val="1"/>
        </dgm:presLayoutVars>
      </dgm:prSet>
      <dgm:spPr>
        <a:xfrm>
          <a:off x="350001" y="230566"/>
          <a:ext cx="4185694" cy="461428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4"/>
      <dgm:spPr>
        <a:ln>
          <a:solidFill>
            <a:schemeClr val="accent6"/>
          </a:solidFill>
        </a:ln>
      </dgm:spPr>
    </dgm:pt>
    <dgm:pt modelId="{6E7E4580-2465-4CD5-B0DF-86B80BC7E516}" type="pres">
      <dgm:prSet presAssocID="{3B841FAD-E263-4643-8CE5-A083DFB317F1}" presName="text_2" presStyleLbl="node1" presStyleIdx="1" presStyleCnt="4">
        <dgm:presLayoutVars>
          <dgm:bulletEnabled val="1"/>
        </dgm:presLayoutVars>
      </dgm:prSet>
      <dgm:spPr/>
    </dgm:pt>
    <dgm:pt modelId="{43282989-B1E8-4894-BCF3-4D6FF417E8D7}" type="pres">
      <dgm:prSet presAssocID="{3B841FAD-E263-4643-8CE5-A083DFB317F1}" presName="accent_2" presStyleCnt="0"/>
      <dgm:spPr/>
    </dgm:pt>
    <dgm:pt modelId="{27A388DC-C487-4119-888B-A433F03AA272}" type="pres">
      <dgm:prSet presAssocID="{3B841FAD-E263-4643-8CE5-A083DFB317F1}" presName="accentRepeatNode" presStyleLbl="solidFgAcc1" presStyleIdx="1" presStyleCnt="4"/>
      <dgm:spPr/>
    </dgm:pt>
    <dgm:pt modelId="{017FE52B-2983-4A00-A3DF-24344F616DF5}" type="pres">
      <dgm:prSet presAssocID="{4FC0BE23-48C9-48E0-B9DC-FE4FD6F44B31}" presName="text_3" presStyleLbl="node1" presStyleIdx="2" presStyleCnt="4">
        <dgm:presLayoutVars>
          <dgm:bulletEnabled val="1"/>
        </dgm:presLayoutVars>
      </dgm:prSet>
      <dgm:spPr/>
    </dgm:pt>
    <dgm:pt modelId="{54146B47-3A35-4841-B8AE-B9831288EF37}" type="pres">
      <dgm:prSet presAssocID="{4FC0BE23-48C9-48E0-B9DC-FE4FD6F44B31}" presName="accent_3" presStyleCnt="0"/>
      <dgm:spPr/>
    </dgm:pt>
    <dgm:pt modelId="{2265D5A9-34EB-4D2A-B45B-C6D48656FD8A}" type="pres">
      <dgm:prSet presAssocID="{4FC0BE23-48C9-48E0-B9DC-FE4FD6F44B31}" presName="accentRepeatNode" presStyleLbl="solidFgAcc1" presStyleIdx="2" presStyleCnt="4"/>
      <dgm:spPr/>
    </dgm:pt>
    <dgm:pt modelId="{1BDAFCFB-7D14-499B-915E-3CE2BB116455}" type="pres">
      <dgm:prSet presAssocID="{99531F02-A1AE-4A68-9AC8-C21D27D3EEEA}" presName="text_4" presStyleLbl="node1" presStyleIdx="3" presStyleCnt="4">
        <dgm:presLayoutVars>
          <dgm:bulletEnabled val="1"/>
        </dgm:presLayoutVars>
      </dgm:prSet>
      <dgm:spPr/>
    </dgm:pt>
    <dgm:pt modelId="{19A98207-10F3-4080-9226-B5B65521D509}" type="pres">
      <dgm:prSet presAssocID="{99531F02-A1AE-4A68-9AC8-C21D27D3EEEA}" presName="accent_4" presStyleCnt="0"/>
      <dgm:spPr/>
    </dgm:pt>
    <dgm:pt modelId="{ECF7C02E-3068-4F9B-90F3-DAF00C20BDC5}" type="pres">
      <dgm:prSet presAssocID="{99531F02-A1AE-4A68-9AC8-C21D27D3EEEA}" presName="accentRepeatNode" presStyleLbl="solidFgAcc1" presStyleIdx="3" presStyleCnt="4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8A2BE25D-BD17-4C79-A49E-C56678529F2D}" type="presOf" srcId="{4FC0BE23-48C9-48E0-B9DC-FE4FD6F44B31}" destId="{017FE52B-2983-4A00-A3DF-24344F616DF5}" srcOrd="0" destOrd="0" presId="urn:microsoft.com/office/officeart/2008/layout/VerticalCurvedList"/>
    <dgm:cxn modelId="{3B14746E-0549-4837-87E0-F07737CA09C8}" type="presOf" srcId="{99531F02-A1AE-4A68-9AC8-C21D27D3EEEA}" destId="{1BDAFCFB-7D14-499B-915E-3CE2BB116455}" srcOrd="0" destOrd="0" presId="urn:microsoft.com/office/officeart/2008/layout/VerticalCurvedList"/>
    <dgm:cxn modelId="{2CBD7759-C28A-427E-8C7E-2E1CEC3EA0CE}" srcId="{92FA11DC-2028-43CB-ACCB-74AD9D0989B7}" destId="{3B841FAD-E263-4643-8CE5-A083DFB317F1}" srcOrd="1" destOrd="0" parTransId="{7DB3DF6C-9A27-4A84-8E4E-B54ACB2FC679}" sibTransId="{8789553E-193E-454B-A86B-1E98D625DD04}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DC9840D8-5E0E-4B73-ABF4-1649CC83D2BC}" type="presOf" srcId="{3B841FAD-E263-4643-8CE5-A083DFB317F1}" destId="{6E7E4580-2465-4CD5-B0DF-86B80BC7E516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3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2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FA60B89C-8184-4D4A-A782-78F89D3B06EE}" type="presParOf" srcId="{1B81DA14-3E2A-4B42-AD7F-D5E4B1C2931A}" destId="{6E7E4580-2465-4CD5-B0DF-86B80BC7E516}" srcOrd="3" destOrd="0" presId="urn:microsoft.com/office/officeart/2008/layout/VerticalCurvedList"/>
    <dgm:cxn modelId="{77E61490-5ADC-4CC8-9FDF-F76C520D7B13}" type="presParOf" srcId="{1B81DA14-3E2A-4B42-AD7F-D5E4B1C2931A}" destId="{43282989-B1E8-4894-BCF3-4D6FF417E8D7}" srcOrd="4" destOrd="0" presId="urn:microsoft.com/office/officeart/2008/layout/VerticalCurvedList"/>
    <dgm:cxn modelId="{AD7DC603-FCA7-4304-B8C0-73E71F610379}" type="presParOf" srcId="{43282989-B1E8-4894-BCF3-4D6FF417E8D7}" destId="{27A388DC-C487-4119-888B-A433F03AA272}" srcOrd="0" destOrd="0" presId="urn:microsoft.com/office/officeart/2008/layout/VerticalCurvedList"/>
    <dgm:cxn modelId="{0BE35C08-47D8-4893-B0AF-BC1B9B3D205F}" type="presParOf" srcId="{1B81DA14-3E2A-4B42-AD7F-D5E4B1C2931A}" destId="{017FE52B-2983-4A00-A3DF-24344F616DF5}" srcOrd="5" destOrd="0" presId="urn:microsoft.com/office/officeart/2008/layout/VerticalCurvedList"/>
    <dgm:cxn modelId="{6809E188-437E-434E-ADDB-DD90FE8F1055}" type="presParOf" srcId="{1B81DA14-3E2A-4B42-AD7F-D5E4B1C2931A}" destId="{54146B47-3A35-4841-B8AE-B9831288EF37}" srcOrd="6" destOrd="0" presId="urn:microsoft.com/office/officeart/2008/layout/VerticalCurvedList"/>
    <dgm:cxn modelId="{14AC6B27-762D-41F9-BD00-19D3315B7CCB}" type="presParOf" srcId="{54146B47-3A35-4841-B8AE-B9831288EF37}" destId="{2265D5A9-34EB-4D2A-B45B-C6D48656FD8A}" srcOrd="0" destOrd="0" presId="urn:microsoft.com/office/officeart/2008/layout/VerticalCurvedList"/>
    <dgm:cxn modelId="{A7318330-E733-4734-99F2-82B9027AE830}" type="presParOf" srcId="{1B81DA14-3E2A-4B42-AD7F-D5E4B1C2931A}" destId="{1BDAFCFB-7D14-499B-915E-3CE2BB116455}" srcOrd="7" destOrd="0" presId="urn:microsoft.com/office/officeart/2008/layout/VerticalCurvedList"/>
    <dgm:cxn modelId="{8017FB40-B001-44B5-B62E-DE702CEA4C91}" type="presParOf" srcId="{1B81DA14-3E2A-4B42-AD7F-D5E4B1C2931A}" destId="{19A98207-10F3-4080-9226-B5B65521D509}" srcOrd="8" destOrd="0" presId="urn:microsoft.com/office/officeart/2008/layout/VerticalCurvedList"/>
    <dgm:cxn modelId="{7039E87B-74EE-4735-80FE-0F7BF6AC1DD7}" type="presParOf" srcId="{19A98207-10F3-4080-9226-B5B65521D509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Introduction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3B841FAD-E263-4643-8CE5-A083DFB317F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DB3DF6C-9A27-4A84-8E4E-B54ACB2FC679}" type="parTrans" cxnId="{2CBD7759-C28A-427E-8C7E-2E1CEC3EA0CE}">
      <dgm:prSet/>
      <dgm:spPr/>
      <dgm:t>
        <a:bodyPr/>
        <a:lstStyle/>
        <a:p>
          <a:endParaRPr lang="fr-FR"/>
        </a:p>
      </dgm:t>
    </dgm:pt>
    <dgm:pt modelId="{8789553E-193E-454B-A86B-1E98D625DD04}" type="sibTrans" cxnId="{2CBD7759-C28A-427E-8C7E-2E1CEC3EA0CE}">
      <dgm:prSet/>
      <dgm:spPr/>
      <dgm:t>
        <a:bodyPr/>
        <a:lstStyle/>
        <a:p>
          <a:endParaRPr lang="fr-FR"/>
        </a:p>
      </dgm:t>
    </dgm:pt>
    <dgm:pt modelId="{4FC0BE23-48C9-48E0-B9DC-FE4FD6F44B3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SzTx/>
            <a:buFont typeface="Wingdings" panose="05000000000000000000" pitchFamily="2" charset="2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Offshore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4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4"/>
      <dgm:spPr/>
    </dgm:pt>
    <dgm:pt modelId="{CC490F8C-D15D-4C72-AEC7-0833801AD990}" type="pres">
      <dgm:prSet presAssocID="{92FA11DC-2028-43CB-ACCB-74AD9D0989B7}" presName="dstNode" presStyleLbl="node1" presStyleIdx="0" presStyleCnt="4"/>
      <dgm:spPr/>
    </dgm:pt>
    <dgm:pt modelId="{56D39035-16D3-475C-ADE1-54630BD2EF80}" type="pres">
      <dgm:prSet presAssocID="{E550A772-5A2E-48B0-9C1C-EA1C27F305EE}" presName="text_1" presStyleLbl="node1" presStyleIdx="0" presStyleCnt="4">
        <dgm:presLayoutVars>
          <dgm:bulletEnabled val="1"/>
        </dgm:presLayoutVars>
      </dgm:prSet>
      <dgm:spPr>
        <a:xfrm>
          <a:off x="350001" y="230566"/>
          <a:ext cx="4185694" cy="461428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4"/>
      <dgm:spPr>
        <a:ln>
          <a:solidFill>
            <a:schemeClr val="accent6"/>
          </a:solidFill>
        </a:ln>
      </dgm:spPr>
    </dgm:pt>
    <dgm:pt modelId="{9551E683-A61A-493E-A366-92FD3F1594EC}" type="pres">
      <dgm:prSet presAssocID="{3B841FAD-E263-4643-8CE5-A083DFB317F1}" presName="text_2" presStyleLbl="node1" presStyleIdx="1" presStyleCnt="4">
        <dgm:presLayoutVars>
          <dgm:bulletEnabled val="1"/>
        </dgm:presLayoutVars>
      </dgm:prSet>
      <dgm:spPr/>
    </dgm:pt>
    <dgm:pt modelId="{597D424A-E172-4B4C-BCDD-0AF1DEBEBE0B}" type="pres">
      <dgm:prSet presAssocID="{3B841FAD-E263-4643-8CE5-A083DFB317F1}" presName="accent_2" presStyleCnt="0"/>
      <dgm:spPr/>
    </dgm:pt>
    <dgm:pt modelId="{27A388DC-C487-4119-888B-A433F03AA272}" type="pres">
      <dgm:prSet presAssocID="{3B841FAD-E263-4643-8CE5-A083DFB317F1}" presName="accentRepeatNode" presStyleLbl="solidFgAcc1" presStyleIdx="1" presStyleCnt="4"/>
      <dgm:spPr/>
    </dgm:pt>
    <dgm:pt modelId="{7E8BF35E-D7E4-40DA-8094-EE0B68E180A1}" type="pres">
      <dgm:prSet presAssocID="{4FC0BE23-48C9-48E0-B9DC-FE4FD6F44B31}" presName="text_3" presStyleLbl="node1" presStyleIdx="2" presStyleCnt="4">
        <dgm:presLayoutVars>
          <dgm:bulletEnabled val="1"/>
        </dgm:presLayoutVars>
      </dgm:prSet>
      <dgm:spPr/>
    </dgm:pt>
    <dgm:pt modelId="{0D3C3BC5-5283-4544-97C1-731CDCB3E5BD}" type="pres">
      <dgm:prSet presAssocID="{4FC0BE23-48C9-48E0-B9DC-FE4FD6F44B31}" presName="accent_3" presStyleCnt="0"/>
      <dgm:spPr/>
    </dgm:pt>
    <dgm:pt modelId="{2265D5A9-34EB-4D2A-B45B-C6D48656FD8A}" type="pres">
      <dgm:prSet presAssocID="{4FC0BE23-48C9-48E0-B9DC-FE4FD6F44B31}" presName="accentRepeatNode" presStyleLbl="solidFgAcc1" presStyleIdx="2" presStyleCnt="4"/>
      <dgm:spPr/>
    </dgm:pt>
    <dgm:pt modelId="{40E11B70-12CA-40A6-B23F-3178BD87244B}" type="pres">
      <dgm:prSet presAssocID="{99531F02-A1AE-4A68-9AC8-C21D27D3EEEA}" presName="text_4" presStyleLbl="node1" presStyleIdx="3" presStyleCnt="4">
        <dgm:presLayoutVars>
          <dgm:bulletEnabled val="1"/>
        </dgm:presLayoutVars>
      </dgm:prSet>
      <dgm:spPr/>
    </dgm:pt>
    <dgm:pt modelId="{A5EFF063-01B5-404A-B019-F3FCCFE35845}" type="pres">
      <dgm:prSet presAssocID="{99531F02-A1AE-4A68-9AC8-C21D27D3EEEA}" presName="accent_4" presStyleCnt="0"/>
      <dgm:spPr/>
    </dgm:pt>
    <dgm:pt modelId="{ECF7C02E-3068-4F9B-90F3-DAF00C20BDC5}" type="pres">
      <dgm:prSet presAssocID="{99531F02-A1AE-4A68-9AC8-C21D27D3EEEA}" presName="accentRepeatNode" presStyleLbl="solidFgAcc1" presStyleIdx="3" presStyleCnt="4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2CBD7759-C28A-427E-8C7E-2E1CEC3EA0CE}" srcId="{92FA11DC-2028-43CB-ACCB-74AD9D0989B7}" destId="{3B841FAD-E263-4643-8CE5-A083DFB317F1}" srcOrd="1" destOrd="0" parTransId="{7DB3DF6C-9A27-4A84-8E4E-B54ACB2FC679}" sibTransId="{8789553E-193E-454B-A86B-1E98D625DD04}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ED1842C6-10DB-4002-8625-A05772BF17FD}" type="presOf" srcId="{4FC0BE23-48C9-48E0-B9DC-FE4FD6F44B31}" destId="{7E8BF35E-D7E4-40DA-8094-EE0B68E180A1}" srcOrd="0" destOrd="0" presId="urn:microsoft.com/office/officeart/2008/layout/VerticalCurvedList"/>
    <dgm:cxn modelId="{8065CACC-1E57-4E93-800D-113299D5E58D}" type="presOf" srcId="{99531F02-A1AE-4A68-9AC8-C21D27D3EEEA}" destId="{40E11B70-12CA-40A6-B23F-3178BD87244B}" srcOrd="0" destOrd="0" presId="urn:microsoft.com/office/officeart/2008/layout/VerticalCurvedList"/>
    <dgm:cxn modelId="{DA9651CE-24AD-45AC-9EF2-642619D5D428}" type="presOf" srcId="{3B841FAD-E263-4643-8CE5-A083DFB317F1}" destId="{9551E683-A61A-493E-A366-92FD3F1594EC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3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2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16FB52B2-3E36-4B22-8819-037CAB02BAE3}" type="presParOf" srcId="{1B81DA14-3E2A-4B42-AD7F-D5E4B1C2931A}" destId="{9551E683-A61A-493E-A366-92FD3F1594EC}" srcOrd="3" destOrd="0" presId="urn:microsoft.com/office/officeart/2008/layout/VerticalCurvedList"/>
    <dgm:cxn modelId="{33463A75-A5A2-47E8-910F-59789F2FE3B3}" type="presParOf" srcId="{1B81DA14-3E2A-4B42-AD7F-D5E4B1C2931A}" destId="{597D424A-E172-4B4C-BCDD-0AF1DEBEBE0B}" srcOrd="4" destOrd="0" presId="urn:microsoft.com/office/officeart/2008/layout/VerticalCurvedList"/>
    <dgm:cxn modelId="{07454866-FAC0-44F4-B9C1-6AE7C49D4C77}" type="presParOf" srcId="{597D424A-E172-4B4C-BCDD-0AF1DEBEBE0B}" destId="{27A388DC-C487-4119-888B-A433F03AA272}" srcOrd="0" destOrd="0" presId="urn:microsoft.com/office/officeart/2008/layout/VerticalCurvedList"/>
    <dgm:cxn modelId="{2D3A67E7-3E8B-4F1C-A80D-9907914978E6}" type="presParOf" srcId="{1B81DA14-3E2A-4B42-AD7F-D5E4B1C2931A}" destId="{7E8BF35E-D7E4-40DA-8094-EE0B68E180A1}" srcOrd="5" destOrd="0" presId="urn:microsoft.com/office/officeart/2008/layout/VerticalCurvedList"/>
    <dgm:cxn modelId="{7E58505E-F70F-4A2A-99FA-1051170A85DA}" type="presParOf" srcId="{1B81DA14-3E2A-4B42-AD7F-D5E4B1C2931A}" destId="{0D3C3BC5-5283-4544-97C1-731CDCB3E5BD}" srcOrd="6" destOrd="0" presId="urn:microsoft.com/office/officeart/2008/layout/VerticalCurvedList"/>
    <dgm:cxn modelId="{FB27C7ED-6299-4519-BCEC-E0CA10A198F1}" type="presParOf" srcId="{0D3C3BC5-5283-4544-97C1-731CDCB3E5BD}" destId="{2265D5A9-34EB-4D2A-B45B-C6D48656FD8A}" srcOrd="0" destOrd="0" presId="urn:microsoft.com/office/officeart/2008/layout/VerticalCurvedList"/>
    <dgm:cxn modelId="{5EE6D66D-0293-4829-BBE1-7C8AC41E2FF7}" type="presParOf" srcId="{1B81DA14-3E2A-4B42-AD7F-D5E4B1C2931A}" destId="{40E11B70-12CA-40A6-B23F-3178BD87244B}" srcOrd="7" destOrd="0" presId="urn:microsoft.com/office/officeart/2008/layout/VerticalCurvedList"/>
    <dgm:cxn modelId="{A8A8F289-AC50-4105-BC71-AAA1531CF5BF}" type="presParOf" srcId="{1B81DA14-3E2A-4B42-AD7F-D5E4B1C2931A}" destId="{A5EFF063-01B5-404A-B019-F3FCCFE35845}" srcOrd="8" destOrd="0" presId="urn:microsoft.com/office/officeart/2008/layout/VerticalCurvedList"/>
    <dgm:cxn modelId="{6FEC68F5-51F2-4F30-8C0A-A2178763061A}" type="presParOf" srcId="{A5EFF063-01B5-404A-B019-F3FCCFE35845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418639" y="283706"/>
          <a:ext cx="4117055" cy="567707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Introduction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418639" y="283706"/>
        <a:ext cx="4117055" cy="567707"/>
      </dsp:txXfrm>
    </dsp:sp>
    <dsp:sp modelId="{9A52054E-1FDB-4DB0-A730-2C5842B16935}">
      <dsp:nvSpPr>
        <dsp:cNvPr id="0" name=""/>
        <dsp:cNvSpPr/>
      </dsp:nvSpPr>
      <dsp:spPr>
        <a:xfrm>
          <a:off x="63822" y="212742"/>
          <a:ext cx="709634" cy="7096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A5A550-E099-48A0-A77E-DEFFA541FB11}">
      <dsp:nvSpPr>
        <dsp:cNvPr id="0" name=""/>
        <dsp:cNvSpPr/>
      </dsp:nvSpPr>
      <dsp:spPr>
        <a:xfrm>
          <a:off x="744119" y="1135414"/>
          <a:ext cx="3791576" cy="567707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0618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44119" y="1135414"/>
        <a:ext cx="3791576" cy="567707"/>
      </dsp:txXfrm>
    </dsp:sp>
    <dsp:sp modelId="{27A388DC-C487-4119-888B-A433F03AA272}">
      <dsp:nvSpPr>
        <dsp:cNvPr id="0" name=""/>
        <dsp:cNvSpPr/>
      </dsp:nvSpPr>
      <dsp:spPr>
        <a:xfrm>
          <a:off x="389302" y="1064451"/>
          <a:ext cx="709634" cy="7096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29EFC9-6639-4B20-B413-15CC3127B177}">
      <dsp:nvSpPr>
        <dsp:cNvPr id="0" name=""/>
        <dsp:cNvSpPr/>
      </dsp:nvSpPr>
      <dsp:spPr>
        <a:xfrm>
          <a:off x="744119" y="1987123"/>
          <a:ext cx="3791576" cy="567707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0618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sp:txBody>
      <dsp:txXfrm>
        <a:off x="744119" y="1987123"/>
        <a:ext cx="3791576" cy="567707"/>
      </dsp:txXfrm>
    </dsp:sp>
    <dsp:sp modelId="{2265D5A9-34EB-4D2A-B45B-C6D48656FD8A}">
      <dsp:nvSpPr>
        <dsp:cNvPr id="0" name=""/>
        <dsp:cNvSpPr/>
      </dsp:nvSpPr>
      <dsp:spPr>
        <a:xfrm>
          <a:off x="389302" y="1916159"/>
          <a:ext cx="709634" cy="7096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86DC4-D516-41A9-B46C-68878123DFCC}">
      <dsp:nvSpPr>
        <dsp:cNvPr id="0" name=""/>
        <dsp:cNvSpPr/>
      </dsp:nvSpPr>
      <dsp:spPr>
        <a:xfrm>
          <a:off x="418639" y="2838831"/>
          <a:ext cx="4117055" cy="567707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0618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Offshore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418639" y="2838831"/>
        <a:ext cx="4117055" cy="567707"/>
      </dsp:txXfrm>
    </dsp:sp>
    <dsp:sp modelId="{ECF7C02E-3068-4F9B-90F3-DAF00C20BDC5}">
      <dsp:nvSpPr>
        <dsp:cNvPr id="0" name=""/>
        <dsp:cNvSpPr/>
      </dsp:nvSpPr>
      <dsp:spPr>
        <a:xfrm>
          <a:off x="63822" y="2767868"/>
          <a:ext cx="709634" cy="7096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418639" y="283706"/>
          <a:ext cx="4117055" cy="567707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Introduction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418639" y="283706"/>
        <a:ext cx="4117055" cy="567707"/>
      </dsp:txXfrm>
    </dsp:sp>
    <dsp:sp modelId="{9A52054E-1FDB-4DB0-A730-2C5842B16935}">
      <dsp:nvSpPr>
        <dsp:cNvPr id="0" name=""/>
        <dsp:cNvSpPr/>
      </dsp:nvSpPr>
      <dsp:spPr>
        <a:xfrm>
          <a:off x="63822" y="212742"/>
          <a:ext cx="709634" cy="7096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A70473-42B4-4AD0-BB89-8B1FA658893C}">
      <dsp:nvSpPr>
        <dsp:cNvPr id="0" name=""/>
        <dsp:cNvSpPr/>
      </dsp:nvSpPr>
      <dsp:spPr>
        <a:xfrm>
          <a:off x="744119" y="1135414"/>
          <a:ext cx="3791576" cy="567707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44119" y="1135414"/>
        <a:ext cx="3791576" cy="567707"/>
      </dsp:txXfrm>
    </dsp:sp>
    <dsp:sp modelId="{27A388DC-C487-4119-888B-A433F03AA272}">
      <dsp:nvSpPr>
        <dsp:cNvPr id="0" name=""/>
        <dsp:cNvSpPr/>
      </dsp:nvSpPr>
      <dsp:spPr>
        <a:xfrm>
          <a:off x="389302" y="1064451"/>
          <a:ext cx="709634" cy="7096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657875-2B6B-45D7-AB76-161F71386FB9}">
      <dsp:nvSpPr>
        <dsp:cNvPr id="0" name=""/>
        <dsp:cNvSpPr/>
      </dsp:nvSpPr>
      <dsp:spPr>
        <a:xfrm>
          <a:off x="744119" y="1987123"/>
          <a:ext cx="3791576" cy="567707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0618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sp:txBody>
      <dsp:txXfrm>
        <a:off x="744119" y="1987123"/>
        <a:ext cx="3791576" cy="567707"/>
      </dsp:txXfrm>
    </dsp:sp>
    <dsp:sp modelId="{2265D5A9-34EB-4D2A-B45B-C6D48656FD8A}">
      <dsp:nvSpPr>
        <dsp:cNvPr id="0" name=""/>
        <dsp:cNvSpPr/>
      </dsp:nvSpPr>
      <dsp:spPr>
        <a:xfrm>
          <a:off x="389302" y="1916159"/>
          <a:ext cx="709634" cy="7096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9D7A21-33E0-44F2-8475-9E3739407217}">
      <dsp:nvSpPr>
        <dsp:cNvPr id="0" name=""/>
        <dsp:cNvSpPr/>
      </dsp:nvSpPr>
      <dsp:spPr>
        <a:xfrm>
          <a:off x="418639" y="2838831"/>
          <a:ext cx="4117055" cy="567707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0618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418639" y="2838831"/>
        <a:ext cx="4117055" cy="567707"/>
      </dsp:txXfrm>
    </dsp:sp>
    <dsp:sp modelId="{ECF7C02E-3068-4F9B-90F3-DAF00C20BDC5}">
      <dsp:nvSpPr>
        <dsp:cNvPr id="0" name=""/>
        <dsp:cNvSpPr/>
      </dsp:nvSpPr>
      <dsp:spPr>
        <a:xfrm>
          <a:off x="63822" y="2767868"/>
          <a:ext cx="709634" cy="7096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418639" y="283706"/>
          <a:ext cx="4117055" cy="567707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Introduction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418639" y="283706"/>
        <a:ext cx="4117055" cy="567707"/>
      </dsp:txXfrm>
    </dsp:sp>
    <dsp:sp modelId="{9A52054E-1FDB-4DB0-A730-2C5842B16935}">
      <dsp:nvSpPr>
        <dsp:cNvPr id="0" name=""/>
        <dsp:cNvSpPr/>
      </dsp:nvSpPr>
      <dsp:spPr>
        <a:xfrm>
          <a:off x="63822" y="212742"/>
          <a:ext cx="709634" cy="7096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E4580-2465-4CD5-B0DF-86B80BC7E516}">
      <dsp:nvSpPr>
        <dsp:cNvPr id="0" name=""/>
        <dsp:cNvSpPr/>
      </dsp:nvSpPr>
      <dsp:spPr>
        <a:xfrm>
          <a:off x="744119" y="1135414"/>
          <a:ext cx="3791576" cy="567707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0618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44119" y="1135414"/>
        <a:ext cx="3791576" cy="567707"/>
      </dsp:txXfrm>
    </dsp:sp>
    <dsp:sp modelId="{27A388DC-C487-4119-888B-A433F03AA272}">
      <dsp:nvSpPr>
        <dsp:cNvPr id="0" name=""/>
        <dsp:cNvSpPr/>
      </dsp:nvSpPr>
      <dsp:spPr>
        <a:xfrm>
          <a:off x="389302" y="1064451"/>
          <a:ext cx="709634" cy="7096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7FE52B-2983-4A00-A3DF-24344F616DF5}">
      <dsp:nvSpPr>
        <dsp:cNvPr id="0" name=""/>
        <dsp:cNvSpPr/>
      </dsp:nvSpPr>
      <dsp:spPr>
        <a:xfrm>
          <a:off x="744119" y="1987123"/>
          <a:ext cx="3791576" cy="567707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sp:txBody>
      <dsp:txXfrm>
        <a:off x="744119" y="1987123"/>
        <a:ext cx="3791576" cy="567707"/>
      </dsp:txXfrm>
    </dsp:sp>
    <dsp:sp modelId="{2265D5A9-34EB-4D2A-B45B-C6D48656FD8A}">
      <dsp:nvSpPr>
        <dsp:cNvPr id="0" name=""/>
        <dsp:cNvSpPr/>
      </dsp:nvSpPr>
      <dsp:spPr>
        <a:xfrm>
          <a:off x="389302" y="1916159"/>
          <a:ext cx="709634" cy="7096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DAFCFB-7D14-499B-915E-3CE2BB116455}">
      <dsp:nvSpPr>
        <dsp:cNvPr id="0" name=""/>
        <dsp:cNvSpPr/>
      </dsp:nvSpPr>
      <dsp:spPr>
        <a:xfrm>
          <a:off x="418639" y="2838831"/>
          <a:ext cx="4117055" cy="567707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0618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Offshore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418639" y="2838831"/>
        <a:ext cx="4117055" cy="567707"/>
      </dsp:txXfrm>
    </dsp:sp>
    <dsp:sp modelId="{ECF7C02E-3068-4F9B-90F3-DAF00C20BDC5}">
      <dsp:nvSpPr>
        <dsp:cNvPr id="0" name=""/>
        <dsp:cNvSpPr/>
      </dsp:nvSpPr>
      <dsp:spPr>
        <a:xfrm>
          <a:off x="63822" y="2767868"/>
          <a:ext cx="709634" cy="7096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418639" y="283706"/>
          <a:ext cx="4117055" cy="567707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Introduction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418639" y="283706"/>
        <a:ext cx="4117055" cy="567707"/>
      </dsp:txXfrm>
    </dsp:sp>
    <dsp:sp modelId="{9A52054E-1FDB-4DB0-A730-2C5842B16935}">
      <dsp:nvSpPr>
        <dsp:cNvPr id="0" name=""/>
        <dsp:cNvSpPr/>
      </dsp:nvSpPr>
      <dsp:spPr>
        <a:xfrm>
          <a:off x="63822" y="212742"/>
          <a:ext cx="709634" cy="7096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51E683-A61A-493E-A366-92FD3F1594EC}">
      <dsp:nvSpPr>
        <dsp:cNvPr id="0" name=""/>
        <dsp:cNvSpPr/>
      </dsp:nvSpPr>
      <dsp:spPr>
        <a:xfrm>
          <a:off x="744119" y="1135414"/>
          <a:ext cx="3791576" cy="567707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0618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44119" y="1135414"/>
        <a:ext cx="3791576" cy="567707"/>
      </dsp:txXfrm>
    </dsp:sp>
    <dsp:sp modelId="{27A388DC-C487-4119-888B-A433F03AA272}">
      <dsp:nvSpPr>
        <dsp:cNvPr id="0" name=""/>
        <dsp:cNvSpPr/>
      </dsp:nvSpPr>
      <dsp:spPr>
        <a:xfrm>
          <a:off x="389302" y="1064451"/>
          <a:ext cx="709634" cy="7096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8BF35E-D7E4-40DA-8094-EE0B68E180A1}">
      <dsp:nvSpPr>
        <dsp:cNvPr id="0" name=""/>
        <dsp:cNvSpPr/>
      </dsp:nvSpPr>
      <dsp:spPr>
        <a:xfrm>
          <a:off x="744119" y="1987123"/>
          <a:ext cx="3791576" cy="567707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0618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sp:txBody>
      <dsp:txXfrm>
        <a:off x="744119" y="1987123"/>
        <a:ext cx="3791576" cy="567707"/>
      </dsp:txXfrm>
    </dsp:sp>
    <dsp:sp modelId="{2265D5A9-34EB-4D2A-B45B-C6D48656FD8A}">
      <dsp:nvSpPr>
        <dsp:cNvPr id="0" name=""/>
        <dsp:cNvSpPr/>
      </dsp:nvSpPr>
      <dsp:spPr>
        <a:xfrm>
          <a:off x="389302" y="1916159"/>
          <a:ext cx="709634" cy="7096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E11B70-12CA-40A6-B23F-3178BD87244B}">
      <dsp:nvSpPr>
        <dsp:cNvPr id="0" name=""/>
        <dsp:cNvSpPr/>
      </dsp:nvSpPr>
      <dsp:spPr>
        <a:xfrm>
          <a:off x="418639" y="2838831"/>
          <a:ext cx="4117055" cy="567707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SzTx/>
            <a:buFont typeface="Wingdings" panose="05000000000000000000" pitchFamily="2" charset="2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Offshore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418639" y="2838831"/>
        <a:ext cx="4117055" cy="567707"/>
      </dsp:txXfrm>
    </dsp:sp>
    <dsp:sp modelId="{ECF7C02E-3068-4F9B-90F3-DAF00C20BDC5}">
      <dsp:nvSpPr>
        <dsp:cNvPr id="0" name=""/>
        <dsp:cNvSpPr/>
      </dsp:nvSpPr>
      <dsp:spPr>
        <a:xfrm>
          <a:off x="63822" y="2767868"/>
          <a:ext cx="709634" cy="7096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7F6AD2E8-C84E-4487-8DBF-92B58597E6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0D1D08B-3721-407E-9A4F-483D03CCC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6FAD2-AD1C-4CAC-9746-58D3A7E99AB4}" type="datetimeFigureOut">
              <a:rPr lang="fr-FR" smtClean="0"/>
              <a:t>26/12/2024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E33F18C-F5D1-4233-94A5-08B2B3A119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A3BEF5-CCF8-4EB2-BE95-9EC2D2AFD3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69D30-C2E4-4CCC-B74A-E6CBF0173A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8718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8724C-4082-4A62-9CB8-290F4BA50CE1}" type="datetimeFigureOut">
              <a:rPr lang="fr-FR" smtClean="0"/>
              <a:t>26/12/2024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13063-CB90-49EF-B8C9-CA492ED8A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524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plein air, ciel, eau, nuage&#10;&#10;Description générée automatiquement">
            <a:extLst>
              <a:ext uri="{FF2B5EF4-FFF2-40B4-BE49-F238E27FC236}">
                <a16:creationId xmlns:a16="http://schemas.microsoft.com/office/drawing/2014/main" id="{3EC28F02-696B-B2FB-FE8F-6B6C5F4C6A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614" b="28533"/>
          <a:stretch/>
        </p:blipFill>
        <p:spPr>
          <a:xfrm>
            <a:off x="6220" y="-1"/>
            <a:ext cx="12179559" cy="6858000"/>
          </a:xfrm>
          <a:prstGeom prst="rect">
            <a:avLst/>
          </a:prstGeom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1147BF-A242-4BBB-8097-C7D7E83C3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5675" y="6356350"/>
            <a:ext cx="438470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D6022B4-FFB4-44F8-BF29-4690BFA44F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363" y="388312"/>
            <a:ext cx="9318476" cy="1110953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D710546-4752-45CE-B022-500D9F957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363" y="2183437"/>
            <a:ext cx="7130753" cy="36512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33B219-03AA-489B-9BF3-796BD627C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6B5E63F-FF75-4236-BB34-47D07F8E6B0C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345E2DE-F4DC-4CCF-B89A-AC4DB1076D6E}"/>
              </a:ext>
            </a:extLst>
          </p:cNvPr>
          <p:cNvCxnSpPr>
            <a:cxnSpLocks/>
          </p:cNvCxnSpPr>
          <p:nvPr userDrawn="1"/>
        </p:nvCxnSpPr>
        <p:spPr>
          <a:xfrm>
            <a:off x="-1" y="6264067"/>
            <a:ext cx="540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46D9265-42CA-46A3-B7DF-808FB14C9B31}"/>
              </a:ext>
            </a:extLst>
          </p:cNvPr>
          <p:cNvCxnSpPr>
            <a:cxnSpLocks/>
          </p:cNvCxnSpPr>
          <p:nvPr userDrawn="1"/>
        </p:nvCxnSpPr>
        <p:spPr>
          <a:xfrm>
            <a:off x="-1" y="1871524"/>
            <a:ext cx="1184447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CB5D92E-DE67-448E-B371-6A2343C00C9F}"/>
              </a:ext>
            </a:extLst>
          </p:cNvPr>
          <p:cNvSpPr txBox="1"/>
          <p:nvPr userDrawn="1"/>
        </p:nvSpPr>
        <p:spPr>
          <a:xfrm rot="16200000">
            <a:off x="10992383" y="3899887"/>
            <a:ext cx="21713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dirty="0">
                <a:solidFill>
                  <a:schemeClr val="bg1"/>
                </a:solidFill>
              </a:rPr>
              <a:t>© France Energies Marines</a:t>
            </a:r>
          </a:p>
        </p:txBody>
      </p:sp>
      <p:pic>
        <p:nvPicPr>
          <p:cNvPr id="14" name="Image 13" descr="Une image contenant cercle, Graphique&#10;&#10;Description générée automatiquement">
            <a:extLst>
              <a:ext uri="{FF2B5EF4-FFF2-40B4-BE49-F238E27FC236}">
                <a16:creationId xmlns:a16="http://schemas.microsoft.com/office/drawing/2014/main" id="{27DBF2B7-6783-E259-1F45-CA46B3BCE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26" b="16124"/>
          <a:stretch/>
        </p:blipFill>
        <p:spPr>
          <a:xfrm>
            <a:off x="9319846" y="3965334"/>
            <a:ext cx="2865934" cy="289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D2A049-D9C4-4570-8C80-3462EAB41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3" y="368223"/>
            <a:ext cx="9694491" cy="7085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3842FD7-C732-48B4-AE5B-5AEA6BAA8F75}"/>
              </a:ext>
            </a:extLst>
          </p:cNvPr>
          <p:cNvCxnSpPr>
            <a:cxnSpLocks/>
          </p:cNvCxnSpPr>
          <p:nvPr userDrawn="1"/>
        </p:nvCxnSpPr>
        <p:spPr>
          <a:xfrm>
            <a:off x="-1" y="1076765"/>
            <a:ext cx="118444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E6C5B90D-0470-407C-B883-83EA6D6F94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5363" y="1256232"/>
            <a:ext cx="11489107" cy="4920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F4A73FAF-BEF9-4A91-8EB7-CFFF6C68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221" y="6356350"/>
            <a:ext cx="4376162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68DD9297-3AF7-4D8D-B9BF-DFE9F02C4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352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FFB3FA-1999-4D6D-B2E0-C72D1D2C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2766" y="6356350"/>
            <a:ext cx="4367617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411EB1-F757-4CBD-B4D7-2A88C4C43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63F603-1062-4C00-850A-EF75CD3BD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363" y="1281872"/>
            <a:ext cx="5400000" cy="489509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2E25193-3B32-40C2-969D-CC1F8290B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8571" y="1281872"/>
            <a:ext cx="5400000" cy="489509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275DAF-7CBB-4E8B-8845-7F93FDE27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751EC92-B63F-46DA-9969-2379B731FDEB}"/>
              </a:ext>
            </a:extLst>
          </p:cNvPr>
          <p:cNvCxnSpPr>
            <a:cxnSpLocks/>
          </p:cNvCxnSpPr>
          <p:nvPr userDrawn="1"/>
        </p:nvCxnSpPr>
        <p:spPr>
          <a:xfrm>
            <a:off x="-1" y="1076765"/>
            <a:ext cx="118444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04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8C19341-C980-4280-A5C4-1CFB291F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221" y="6356350"/>
            <a:ext cx="4376162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4EFCB2-1116-49F9-9261-402ADFDEA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F120B70-B1A7-43E9-9845-24C48406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0CD54A6-0A8F-4F58-AE92-8C22B6B41532}"/>
              </a:ext>
            </a:extLst>
          </p:cNvPr>
          <p:cNvCxnSpPr>
            <a:cxnSpLocks/>
          </p:cNvCxnSpPr>
          <p:nvPr userDrawn="1"/>
        </p:nvCxnSpPr>
        <p:spPr>
          <a:xfrm>
            <a:off x="-1" y="1076765"/>
            <a:ext cx="118444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29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6EB76C-3342-4EA6-8B5B-8C566BCE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7129" y="6356350"/>
            <a:ext cx="4393254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FB84BE-6267-4E48-B160-C39C09B53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9659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DCBB30-FAEC-485D-90EA-2727A0B84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7129" y="6356350"/>
            <a:ext cx="4393254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59F359-B463-49BB-BF66-5F98FACB3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3" y="388832"/>
            <a:ext cx="9682383" cy="5341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1B300AD-3B82-4C1C-9987-7CE2C75267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80404" y="1239141"/>
            <a:ext cx="6298250" cy="54823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EC7A8BB-C6C5-4280-80CE-1B31A2A57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563" y="1239141"/>
            <a:ext cx="4965819" cy="493946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D8A841-4CF0-40A8-82FF-2D9591250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3334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DD8A4A9-E4E7-4369-8A73-EF426AAD1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3" y="368224"/>
            <a:ext cx="9711583" cy="571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BE55F7-B941-45CD-B591-E6C3965C9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563" y="1290420"/>
            <a:ext cx="11459908" cy="4877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5D34D75-C16B-4318-9BED-BDCA70E60C09}"/>
              </a:ext>
            </a:extLst>
          </p:cNvPr>
          <p:cNvCxnSpPr>
            <a:cxnSpLocks/>
          </p:cNvCxnSpPr>
          <p:nvPr userDrawn="1"/>
        </p:nvCxnSpPr>
        <p:spPr>
          <a:xfrm>
            <a:off x="-1" y="6264067"/>
            <a:ext cx="540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3A3477B-B143-4FDD-92E4-7B68BB98DE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4221" y="6356350"/>
            <a:ext cx="442577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44BF610A-D3FA-46B5-82C4-907A8C4AB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4563" y="6356350"/>
            <a:ext cx="478562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fld id="{96B5E63F-FF75-4236-BB34-47D07F8E6B0C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8F7A41-DBA2-4B2C-BAF0-7FF70475D72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593" y="388210"/>
            <a:ext cx="1502878" cy="5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39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7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800" kern="1200">
          <a:solidFill>
            <a:schemeClr val="accent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accent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aLX_ryKkh0?start=12&amp;feature=oembed" TargetMode="External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s://github.com/Ahirvoas/Training-Day1/blob/main/Tutorial_day1.ipynb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emf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png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AAFC72-42E5-4316-9F6B-D112FC879B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6D0726D-3728-4FBD-BA6E-5EC5CB249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363" y="2183436"/>
            <a:ext cx="7130753" cy="1527231"/>
          </a:xfrm>
        </p:spPr>
        <p:txBody>
          <a:bodyPr>
            <a:normAutofit/>
          </a:bodyPr>
          <a:lstStyle/>
          <a:p>
            <a:r>
              <a:rPr lang="en-US" dirty="0"/>
              <a:t>Adrien Hirvoas, Ph.D. -  FEM</a:t>
            </a:r>
          </a:p>
          <a:p>
            <a:endParaRPr lang="en-US" dirty="0"/>
          </a:p>
          <a:p>
            <a:r>
              <a:rPr lang="en-US" dirty="0"/>
              <a:t>ISEN </a:t>
            </a:r>
            <a:r>
              <a:rPr lang="en-US" dirty="0" err="1"/>
              <a:t>Yncréa</a:t>
            </a:r>
            <a:r>
              <a:rPr lang="en-US" dirty="0"/>
              <a:t> Ouest </a:t>
            </a:r>
          </a:p>
          <a:p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98168D1-8538-47AF-B4E7-E5263049A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7A985B-4C5D-49E8-A4C8-0190C8722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0099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2E647B-9AC6-9EF2-24D8-30AB7A33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Overview</a:t>
            </a:r>
            <a:r>
              <a:rPr lang="fr-FR" dirty="0"/>
              <a:t> of </a:t>
            </a:r>
            <a:r>
              <a:rPr lang="fr-FR" dirty="0" err="1"/>
              <a:t>OpenFAST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831121-9397-95E9-6B9E-C614A5623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4" y="1256232"/>
            <a:ext cx="5667932" cy="4920731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OpenFAST</a:t>
            </a:r>
            <a:r>
              <a:rPr lang="en-US" b="1" dirty="0"/>
              <a:t> - inputs and outputs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6421E73-1021-7677-E4B3-452C48FE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10C0EA-7170-9E71-DB2D-76076461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10</a:t>
            </a:fld>
            <a:endParaRPr lang="fr-FR"/>
          </a:p>
        </p:txBody>
      </p:sp>
      <p:sp>
        <p:nvSpPr>
          <p:cNvPr id="65" name="Espace réservé du contenu 2">
            <a:extLst>
              <a:ext uri="{FF2B5EF4-FFF2-40B4-BE49-F238E27FC236}">
                <a16:creationId xmlns:a16="http://schemas.microsoft.com/office/drawing/2014/main" id="{EEFB61CC-7C8D-6B23-DFC4-A230E882EF46}"/>
              </a:ext>
            </a:extLst>
          </p:cNvPr>
          <p:cNvSpPr txBox="1">
            <a:spLocks/>
          </p:cNvSpPr>
          <p:nvPr/>
        </p:nvSpPr>
        <p:spPr>
          <a:xfrm>
            <a:off x="6096000" y="1256232"/>
            <a:ext cx="5667932" cy="4920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u="sng" dirty="0"/>
          </a:p>
        </p:txBody>
      </p:sp>
      <p:grpSp>
        <p:nvGrpSpPr>
          <p:cNvPr id="70" name="Group 87">
            <a:extLst>
              <a:ext uri="{FF2B5EF4-FFF2-40B4-BE49-F238E27FC236}">
                <a16:creationId xmlns:a16="http://schemas.microsoft.com/office/drawing/2014/main" id="{B399F776-2F18-9DC3-CE5F-F70324B72C15}"/>
              </a:ext>
            </a:extLst>
          </p:cNvPr>
          <p:cNvGrpSpPr/>
          <p:nvPr/>
        </p:nvGrpSpPr>
        <p:grpSpPr>
          <a:xfrm>
            <a:off x="7813127" y="3081161"/>
            <a:ext cx="2471531" cy="2809161"/>
            <a:chOff x="6464160" y="2103387"/>
            <a:chExt cx="2471531" cy="280916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6014C5D-6B80-51C4-A395-EB934AA583F1}"/>
                </a:ext>
              </a:extLst>
            </p:cNvPr>
            <p:cNvSpPr/>
            <p:nvPr/>
          </p:nvSpPr>
          <p:spPr>
            <a:xfrm>
              <a:off x="6464160" y="2103387"/>
              <a:ext cx="2471531" cy="2459345"/>
            </a:xfrm>
            <a:prstGeom prst="rect">
              <a:avLst/>
            </a:prstGeom>
            <a:solidFill>
              <a:srgbClr val="FFC425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Main.out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D235AF5-3A63-B364-BB9D-E8C0DC2DD2BC}"/>
                </a:ext>
              </a:extLst>
            </p:cNvPr>
            <p:cNvSpPr/>
            <p:nvPr/>
          </p:nvSpPr>
          <p:spPr>
            <a:xfrm>
              <a:off x="6473687" y="4695427"/>
              <a:ext cx="620057" cy="214711"/>
            </a:xfrm>
            <a:prstGeom prst="rect">
              <a:avLst/>
            </a:prstGeom>
            <a:solidFill>
              <a:srgbClr val="FFC425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20" rIns="45720"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Main*.sum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4562CCD-E270-0074-28A4-3F2CC706C03A}"/>
                </a:ext>
              </a:extLst>
            </p:cNvPr>
            <p:cNvSpPr/>
            <p:nvPr/>
          </p:nvSpPr>
          <p:spPr>
            <a:xfrm>
              <a:off x="7123913" y="4695427"/>
              <a:ext cx="593716" cy="214711"/>
            </a:xfrm>
            <a:prstGeom prst="rect">
              <a:avLst/>
            </a:prstGeom>
            <a:solidFill>
              <a:srgbClr val="FFC425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20" rIns="45720"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Main*.</a:t>
              </a:r>
              <a:r>
                <a:rPr kumimoji="0" 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ech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8BA98D7-DE0A-9F5E-6041-498764B8CCF6}"/>
                </a:ext>
              </a:extLst>
            </p:cNvPr>
            <p:cNvSpPr/>
            <p:nvPr/>
          </p:nvSpPr>
          <p:spPr>
            <a:xfrm>
              <a:off x="8769357" y="4695427"/>
              <a:ext cx="161573" cy="214711"/>
            </a:xfrm>
            <a:prstGeom prst="rect">
              <a:avLst/>
            </a:prstGeom>
            <a:solidFill>
              <a:srgbClr val="FFC425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20" rIns="45720"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7C4CE17-9A20-64F9-7D0C-8DF18A1D472A}"/>
                </a:ext>
              </a:extLst>
            </p:cNvPr>
            <p:cNvSpPr/>
            <p:nvPr/>
          </p:nvSpPr>
          <p:spPr>
            <a:xfrm>
              <a:off x="8326033" y="4693016"/>
              <a:ext cx="413155" cy="219532"/>
            </a:xfrm>
            <a:prstGeom prst="rect">
              <a:avLst/>
            </a:prstGeom>
            <a:solidFill>
              <a:srgbClr val="FFC425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20" rIns="45720"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vtk</a:t>
              </a: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*/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FABFC7D-8552-4801-AD85-4609F3F38368}"/>
                </a:ext>
              </a:extLst>
            </p:cNvPr>
            <p:cNvSpPr/>
            <p:nvPr/>
          </p:nvSpPr>
          <p:spPr>
            <a:xfrm>
              <a:off x="7747798" y="4695427"/>
              <a:ext cx="548065" cy="214711"/>
            </a:xfrm>
            <a:prstGeom prst="rect">
              <a:avLst/>
            </a:prstGeom>
            <a:solidFill>
              <a:srgbClr val="FFC425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20" rIns="45720"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Main*.</a:t>
              </a:r>
              <a:r>
                <a:rPr kumimoji="0" 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lin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7" name="TextBox 2">
            <a:extLst>
              <a:ext uri="{FF2B5EF4-FFF2-40B4-BE49-F238E27FC236}">
                <a16:creationId xmlns:a16="http://schemas.microsoft.com/office/drawing/2014/main" id="{1982C92E-59F9-89C0-277E-04F3A6311386}"/>
              </a:ext>
            </a:extLst>
          </p:cNvPr>
          <p:cNvSpPr txBox="1"/>
          <p:nvPr/>
        </p:nvSpPr>
        <p:spPr>
          <a:xfrm>
            <a:off x="1448360" y="1608778"/>
            <a:ext cx="404191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79C1"/>
                </a:solidFill>
                <a:effectLst/>
                <a:uLnTx/>
                <a:uFillTx/>
              </a:rPr>
              <a:t>INPUTS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:</a:t>
            </a:r>
          </a:p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one main file (extension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.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fst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 which references other files</a:t>
            </a:r>
          </a:p>
        </p:txBody>
      </p:sp>
      <p:sp>
        <p:nvSpPr>
          <p:cNvPr id="78" name="TextBox 11">
            <a:extLst>
              <a:ext uri="{FF2B5EF4-FFF2-40B4-BE49-F238E27FC236}">
                <a16:creationId xmlns:a16="http://schemas.microsoft.com/office/drawing/2014/main" id="{823A330B-3C67-09D6-90B5-B137E03A949A}"/>
              </a:ext>
            </a:extLst>
          </p:cNvPr>
          <p:cNvSpPr txBox="1"/>
          <p:nvPr/>
        </p:nvSpPr>
        <p:spPr>
          <a:xfrm>
            <a:off x="5814950" y="1558542"/>
            <a:ext cx="467801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6A01A"/>
                </a:solidFill>
                <a:effectLst/>
                <a:uLnTx/>
                <a:uFillTx/>
              </a:rPr>
              <a:t>OUTPUTS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:</a:t>
            </a:r>
          </a:p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one data file 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.out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or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.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outb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) with time series of selected output channels</a:t>
            </a:r>
          </a:p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optional files: summary 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.sum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), echo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.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ech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), linearization  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.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lin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), visualization (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vtk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)</a:t>
            </a:r>
          </a:p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grpSp>
        <p:nvGrpSpPr>
          <p:cNvPr id="79" name="Group 79">
            <a:extLst>
              <a:ext uri="{FF2B5EF4-FFF2-40B4-BE49-F238E27FC236}">
                <a16:creationId xmlns:a16="http://schemas.microsoft.com/office/drawing/2014/main" id="{0CB93890-9010-C37B-ECF0-AB758B9DDE50}"/>
              </a:ext>
            </a:extLst>
          </p:cNvPr>
          <p:cNvGrpSpPr/>
          <p:nvPr/>
        </p:nvGrpSpPr>
        <p:grpSpPr>
          <a:xfrm>
            <a:off x="1865801" y="2574972"/>
            <a:ext cx="2471531" cy="3478385"/>
            <a:chOff x="516834" y="1597198"/>
            <a:chExt cx="2471531" cy="3478385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A7F8E97-1E66-E0D6-39EC-B1AFD2C4574A}"/>
                </a:ext>
              </a:extLst>
            </p:cNvPr>
            <p:cNvSpPr/>
            <p:nvPr/>
          </p:nvSpPr>
          <p:spPr>
            <a:xfrm>
              <a:off x="516834" y="1597198"/>
              <a:ext cx="2471531" cy="3478385"/>
            </a:xfrm>
            <a:prstGeom prst="rect">
              <a:avLst/>
            </a:prstGeom>
            <a:solidFill>
              <a:srgbClr val="0079C1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Main.fst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36FAB84-4098-799F-0B19-E7956DD4A69E}"/>
                </a:ext>
              </a:extLst>
            </p:cNvPr>
            <p:cNvSpPr/>
            <p:nvPr/>
          </p:nvSpPr>
          <p:spPr>
            <a:xfrm>
              <a:off x="841512" y="2018162"/>
              <a:ext cx="1716157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ElastoDyn.dat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8CE46D4-283F-433B-5F64-634D8C2EA20D}"/>
                </a:ext>
              </a:extLst>
            </p:cNvPr>
            <p:cNvSpPr/>
            <p:nvPr/>
          </p:nvSpPr>
          <p:spPr>
            <a:xfrm>
              <a:off x="841511" y="3351383"/>
              <a:ext cx="1716157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AeroDyn.dat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F7D5C23-8550-9F61-70BC-264F8C420478}"/>
                </a:ext>
              </a:extLst>
            </p:cNvPr>
            <p:cNvSpPr/>
            <p:nvPr/>
          </p:nvSpPr>
          <p:spPr>
            <a:xfrm>
              <a:off x="1258954" y="2410499"/>
              <a:ext cx="1517374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ED_Tower.dat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3D937E4-93ED-EC35-D574-593B7A23D988}"/>
                </a:ext>
              </a:extLst>
            </p:cNvPr>
            <p:cNvSpPr/>
            <p:nvPr/>
          </p:nvSpPr>
          <p:spPr>
            <a:xfrm>
              <a:off x="1258954" y="2820597"/>
              <a:ext cx="1517374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ED_Blade.dat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2DFF667-EF5E-39F2-FEB2-DC8DBD0EF08B}"/>
                </a:ext>
              </a:extLst>
            </p:cNvPr>
            <p:cNvSpPr/>
            <p:nvPr/>
          </p:nvSpPr>
          <p:spPr>
            <a:xfrm>
              <a:off x="848137" y="4640483"/>
              <a:ext cx="1716157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….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Arrow: Bent-Up 29">
              <a:extLst>
                <a:ext uri="{FF2B5EF4-FFF2-40B4-BE49-F238E27FC236}">
                  <a16:creationId xmlns:a16="http://schemas.microsoft.com/office/drawing/2014/main" id="{8EEB5E4D-0F42-C2D9-DF99-0F288A2F1824}"/>
                </a:ext>
              </a:extLst>
            </p:cNvPr>
            <p:cNvSpPr/>
            <p:nvPr/>
          </p:nvSpPr>
          <p:spPr>
            <a:xfrm rot="5400000">
              <a:off x="623042" y="2043322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Arrow: Bent-Up 30">
              <a:extLst>
                <a:ext uri="{FF2B5EF4-FFF2-40B4-BE49-F238E27FC236}">
                  <a16:creationId xmlns:a16="http://schemas.microsoft.com/office/drawing/2014/main" id="{BD4D2614-3ECF-3284-FD42-CD4196B1076B}"/>
                </a:ext>
              </a:extLst>
            </p:cNvPr>
            <p:cNvSpPr/>
            <p:nvPr/>
          </p:nvSpPr>
          <p:spPr>
            <a:xfrm rot="5400000">
              <a:off x="646080" y="3385344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Arrow: Bent-Up 31">
              <a:extLst>
                <a:ext uri="{FF2B5EF4-FFF2-40B4-BE49-F238E27FC236}">
                  <a16:creationId xmlns:a16="http://schemas.microsoft.com/office/drawing/2014/main" id="{529DA191-05F0-F56B-F9B1-5EF6DF7B2239}"/>
                </a:ext>
              </a:extLst>
            </p:cNvPr>
            <p:cNvSpPr/>
            <p:nvPr/>
          </p:nvSpPr>
          <p:spPr>
            <a:xfrm rot="5400000">
              <a:off x="642612" y="4684760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Arrow: Bent-Up 33">
              <a:extLst>
                <a:ext uri="{FF2B5EF4-FFF2-40B4-BE49-F238E27FC236}">
                  <a16:creationId xmlns:a16="http://schemas.microsoft.com/office/drawing/2014/main" id="{6A626197-F100-E32D-47C1-E4C14FB10082}"/>
                </a:ext>
              </a:extLst>
            </p:cNvPr>
            <p:cNvSpPr/>
            <p:nvPr/>
          </p:nvSpPr>
          <p:spPr>
            <a:xfrm rot="5400000">
              <a:off x="1063841" y="2459216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Arrow: Bent-Up 35">
              <a:extLst>
                <a:ext uri="{FF2B5EF4-FFF2-40B4-BE49-F238E27FC236}">
                  <a16:creationId xmlns:a16="http://schemas.microsoft.com/office/drawing/2014/main" id="{4FAF18D8-EADF-437C-6FD1-86B245DF7074}"/>
                </a:ext>
              </a:extLst>
            </p:cNvPr>
            <p:cNvSpPr/>
            <p:nvPr/>
          </p:nvSpPr>
          <p:spPr>
            <a:xfrm rot="5400000">
              <a:off x="1070467" y="2856982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6ABC859-6F98-C6AC-524F-0004D7C65BC8}"/>
                </a:ext>
              </a:extLst>
            </p:cNvPr>
            <p:cNvSpPr/>
            <p:nvPr/>
          </p:nvSpPr>
          <p:spPr>
            <a:xfrm>
              <a:off x="1278831" y="3743720"/>
              <a:ext cx="1517374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AD_Blade.dat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Arrow: Bent-Up 42">
              <a:extLst>
                <a:ext uri="{FF2B5EF4-FFF2-40B4-BE49-F238E27FC236}">
                  <a16:creationId xmlns:a16="http://schemas.microsoft.com/office/drawing/2014/main" id="{91A4F05D-D510-64CC-75A1-164260F1B055}"/>
                </a:ext>
              </a:extLst>
            </p:cNvPr>
            <p:cNvSpPr/>
            <p:nvPr/>
          </p:nvSpPr>
          <p:spPr>
            <a:xfrm rot="5400000">
              <a:off x="1090344" y="3780105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3D10C7B-295F-67E8-F97E-6B01238FCDF4}"/>
                </a:ext>
              </a:extLst>
            </p:cNvPr>
            <p:cNvSpPr/>
            <p:nvPr/>
          </p:nvSpPr>
          <p:spPr>
            <a:xfrm>
              <a:off x="1278831" y="4131123"/>
              <a:ext cx="1517374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Polar.dat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Arrow: Bent-Up 47">
              <a:extLst>
                <a:ext uri="{FF2B5EF4-FFF2-40B4-BE49-F238E27FC236}">
                  <a16:creationId xmlns:a16="http://schemas.microsoft.com/office/drawing/2014/main" id="{E5DE8DCE-01AB-493C-F98C-B293E407862A}"/>
                </a:ext>
              </a:extLst>
            </p:cNvPr>
            <p:cNvSpPr/>
            <p:nvPr/>
          </p:nvSpPr>
          <p:spPr>
            <a:xfrm rot="5400000">
              <a:off x="1090344" y="4167508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95" name="Table 60">
            <a:extLst>
              <a:ext uri="{FF2B5EF4-FFF2-40B4-BE49-F238E27FC236}">
                <a16:creationId xmlns:a16="http://schemas.microsoft.com/office/drawing/2014/main" id="{77AE586A-501C-AA8B-DF76-E7264618255C}"/>
              </a:ext>
            </a:extLst>
          </p:cNvPr>
          <p:cNvGraphicFramePr>
            <a:graphicFrameLocks noGrp="1"/>
          </p:cNvGraphicFramePr>
          <p:nvPr/>
        </p:nvGraphicFramePr>
        <p:xfrm>
          <a:off x="7888911" y="3441200"/>
          <a:ext cx="2339011" cy="2054860"/>
        </p:xfrm>
        <a:graphic>
          <a:graphicData uri="http://schemas.openxmlformats.org/drawingml/2006/table">
            <a:tbl>
              <a:tblPr firstRow="1" bandRow="1"/>
              <a:tblGrid>
                <a:gridCol w="584753">
                  <a:extLst>
                    <a:ext uri="{9D8B030D-6E8A-4147-A177-3AD203B41FA5}">
                      <a16:colId xmlns:a16="http://schemas.microsoft.com/office/drawing/2014/main" val="282204084"/>
                    </a:ext>
                  </a:extLst>
                </a:gridCol>
                <a:gridCol w="556910">
                  <a:extLst>
                    <a:ext uri="{9D8B030D-6E8A-4147-A177-3AD203B41FA5}">
                      <a16:colId xmlns:a16="http://schemas.microsoft.com/office/drawing/2014/main" val="1167688275"/>
                    </a:ext>
                  </a:extLst>
                </a:gridCol>
                <a:gridCol w="269697">
                  <a:extLst>
                    <a:ext uri="{9D8B030D-6E8A-4147-A177-3AD203B41FA5}">
                      <a16:colId xmlns:a16="http://schemas.microsoft.com/office/drawing/2014/main" val="2714334989"/>
                    </a:ext>
                  </a:extLst>
                </a:gridCol>
                <a:gridCol w="927651">
                  <a:extLst>
                    <a:ext uri="{9D8B030D-6E8A-4147-A177-3AD203B41FA5}">
                      <a16:colId xmlns:a16="http://schemas.microsoft.com/office/drawing/2014/main" val="423895571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Time (s)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Rotor Speed (rpm)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…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Channel[n]</a:t>
                      </a:r>
                    </a:p>
                    <a:p>
                      <a:pPr algn="ctr"/>
                      <a:r>
                        <a:rPr lang="en-US" sz="1050" dirty="0"/>
                        <a:t>(unit)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1802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0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5.0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22958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0.1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4.9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50811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…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…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36946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 err="1"/>
                        <a:t>tMax</a:t>
                      </a:r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5.5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278348"/>
                  </a:ext>
                </a:extLst>
              </a:tr>
            </a:tbl>
          </a:graphicData>
        </a:graphic>
      </p:graphicFrame>
      <p:grpSp>
        <p:nvGrpSpPr>
          <p:cNvPr id="96" name="Group 82">
            <a:extLst>
              <a:ext uri="{FF2B5EF4-FFF2-40B4-BE49-F238E27FC236}">
                <a16:creationId xmlns:a16="http://schemas.microsoft.com/office/drawing/2014/main" id="{4A952B9B-F6C8-C5EB-8F39-7CA8B0EE1E54}"/>
              </a:ext>
            </a:extLst>
          </p:cNvPr>
          <p:cNvGrpSpPr/>
          <p:nvPr/>
        </p:nvGrpSpPr>
        <p:grpSpPr>
          <a:xfrm>
            <a:off x="4448919" y="3905051"/>
            <a:ext cx="3320723" cy="1912480"/>
            <a:chOff x="3099952" y="2927277"/>
            <a:chExt cx="3320723" cy="1912480"/>
          </a:xfrm>
        </p:grpSpPr>
        <p:cxnSp>
          <p:nvCxnSpPr>
            <p:cNvPr id="97" name="Straight Arrow Connector 5">
              <a:extLst>
                <a:ext uri="{FF2B5EF4-FFF2-40B4-BE49-F238E27FC236}">
                  <a16:creationId xmlns:a16="http://schemas.microsoft.com/office/drawing/2014/main" id="{00347559-8C2C-63AA-539D-48B9D9DF3711}"/>
                </a:ext>
              </a:extLst>
            </p:cNvPr>
            <p:cNvCxnSpPr>
              <a:cxnSpLocks/>
            </p:cNvCxnSpPr>
            <p:nvPr/>
          </p:nvCxnSpPr>
          <p:spPr>
            <a:xfrm>
              <a:off x="3099952" y="3311627"/>
              <a:ext cx="733242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333333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8" name="Oval 6">
              <a:extLst>
                <a:ext uri="{FF2B5EF4-FFF2-40B4-BE49-F238E27FC236}">
                  <a16:creationId xmlns:a16="http://schemas.microsoft.com/office/drawing/2014/main" id="{1016B878-EE6C-5001-7C3E-62E4F4525EED}"/>
                </a:ext>
              </a:extLst>
            </p:cNvPr>
            <p:cNvSpPr/>
            <p:nvPr/>
          </p:nvSpPr>
          <p:spPr>
            <a:xfrm>
              <a:off x="3833194" y="2927277"/>
              <a:ext cx="1795662" cy="828961"/>
            </a:xfrm>
            <a:prstGeom prst="ellipse">
              <a:avLst/>
            </a:prstGeom>
            <a:solidFill>
              <a:srgbClr val="5E9732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OpenFAST executable</a:t>
              </a:r>
            </a:p>
          </p:txBody>
        </p:sp>
        <p:cxnSp>
          <p:nvCxnSpPr>
            <p:cNvPr id="99" name="Straight Arrow Connector 8">
              <a:extLst>
                <a:ext uri="{FF2B5EF4-FFF2-40B4-BE49-F238E27FC236}">
                  <a16:creationId xmlns:a16="http://schemas.microsoft.com/office/drawing/2014/main" id="{CE913CB2-3199-6A33-CD5C-21F355451A75}"/>
                </a:ext>
              </a:extLst>
            </p:cNvPr>
            <p:cNvCxnSpPr>
              <a:cxnSpLocks/>
            </p:cNvCxnSpPr>
            <p:nvPr/>
          </p:nvCxnSpPr>
          <p:spPr>
            <a:xfrm>
              <a:off x="5728240" y="3326392"/>
              <a:ext cx="606299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333333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00" name="Straight Arrow Connector 75">
              <a:extLst>
                <a:ext uri="{FF2B5EF4-FFF2-40B4-BE49-F238E27FC236}">
                  <a16:creationId xmlns:a16="http://schemas.microsoft.com/office/drawing/2014/main" id="{04B655F1-7386-A219-DF92-83DD23ED1CDB}"/>
                </a:ext>
              </a:extLst>
            </p:cNvPr>
            <p:cNvCxnSpPr>
              <a:cxnSpLocks/>
            </p:cNvCxnSpPr>
            <p:nvPr/>
          </p:nvCxnSpPr>
          <p:spPr>
            <a:xfrm>
              <a:off x="5714994" y="3422488"/>
              <a:ext cx="705681" cy="1417269"/>
            </a:xfrm>
            <a:prstGeom prst="straightConnector1">
              <a:avLst/>
            </a:prstGeom>
            <a:noFill/>
            <a:ln w="25400" cap="flat" cmpd="sng" algn="ctr">
              <a:solidFill>
                <a:srgbClr val="333333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423717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91D9D1-87DD-0815-901A-BBD4E931E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Overview</a:t>
            </a:r>
            <a:r>
              <a:rPr lang="fr-FR" dirty="0"/>
              <a:t> of </a:t>
            </a:r>
            <a:r>
              <a:rPr lang="fr-FR" dirty="0" err="1"/>
              <a:t>OpenFAST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7CFE39-D6F1-0837-8404-29B22FDA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81EC9A3-46B7-31A3-A9F6-1A5FAC1D5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11</a:t>
            </a:fld>
            <a:endParaRPr lang="fr-FR"/>
          </a:p>
        </p:txBody>
      </p:sp>
      <p:pic>
        <p:nvPicPr>
          <p:cNvPr id="6" name="Picture 97">
            <a:extLst>
              <a:ext uri="{FF2B5EF4-FFF2-40B4-BE49-F238E27FC236}">
                <a16:creationId xmlns:a16="http://schemas.microsoft.com/office/drawing/2014/main" id="{72A69F45-E51F-0319-9248-2D58988C9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4088" y="2323226"/>
            <a:ext cx="3114675" cy="26809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3FB32D-8A39-C544-6E61-93CBD41BC4A4}"/>
              </a:ext>
            </a:extLst>
          </p:cNvPr>
          <p:cNvSpPr/>
          <p:nvPr/>
        </p:nvSpPr>
        <p:spPr>
          <a:xfrm>
            <a:off x="2340145" y="2965589"/>
            <a:ext cx="1401593" cy="163836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62736D-B966-DCAA-CB9A-522E9AB0F1B5}"/>
              </a:ext>
            </a:extLst>
          </p:cNvPr>
          <p:cNvSpPr/>
          <p:nvPr/>
        </p:nvSpPr>
        <p:spPr>
          <a:xfrm>
            <a:off x="2340147" y="4635075"/>
            <a:ext cx="1396030" cy="192599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47B4B1-163A-3AD1-2D62-FEE5659578E5}"/>
              </a:ext>
            </a:extLst>
          </p:cNvPr>
          <p:cNvSpPr/>
          <p:nvPr/>
        </p:nvSpPr>
        <p:spPr>
          <a:xfrm>
            <a:off x="2346775" y="4409421"/>
            <a:ext cx="1396030" cy="2011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AAD60A0F-D02C-4890-D13D-A1B72F5CB553}"/>
              </a:ext>
            </a:extLst>
          </p:cNvPr>
          <p:cNvSpPr txBox="1"/>
          <p:nvPr/>
        </p:nvSpPr>
        <p:spPr>
          <a:xfrm>
            <a:off x="1398062" y="4312445"/>
            <a:ext cx="980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INPUTS</a:t>
            </a:r>
          </a:p>
        </p:txBody>
      </p:sp>
      <p:sp>
        <p:nvSpPr>
          <p:cNvPr id="11" name="TextBox 27">
            <a:extLst>
              <a:ext uri="{FF2B5EF4-FFF2-40B4-BE49-F238E27FC236}">
                <a16:creationId xmlns:a16="http://schemas.microsoft.com/office/drawing/2014/main" id="{17F5ED09-B66C-A933-45B9-DB79D5C6168E}"/>
              </a:ext>
            </a:extLst>
          </p:cNvPr>
          <p:cNvSpPr txBox="1"/>
          <p:nvPr/>
        </p:nvSpPr>
        <p:spPr>
          <a:xfrm>
            <a:off x="1346784" y="4555747"/>
            <a:ext cx="980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OUTPUT</a:t>
            </a:r>
          </a:p>
        </p:txBody>
      </p:sp>
      <p:sp>
        <p:nvSpPr>
          <p:cNvPr id="12" name="TextBox 62">
            <a:extLst>
              <a:ext uri="{FF2B5EF4-FFF2-40B4-BE49-F238E27FC236}">
                <a16:creationId xmlns:a16="http://schemas.microsoft.com/office/drawing/2014/main" id="{F4E7E968-7859-A983-9BF4-D052A7769D29}"/>
              </a:ext>
            </a:extLst>
          </p:cNvPr>
          <p:cNvSpPr txBox="1"/>
          <p:nvPr/>
        </p:nvSpPr>
        <p:spPr>
          <a:xfrm>
            <a:off x="1367505" y="1991961"/>
            <a:ext cx="1531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Typical folder:</a:t>
            </a:r>
          </a:p>
        </p:txBody>
      </p:sp>
      <p:grpSp>
        <p:nvGrpSpPr>
          <p:cNvPr id="13" name="Group 94">
            <a:extLst>
              <a:ext uri="{FF2B5EF4-FFF2-40B4-BE49-F238E27FC236}">
                <a16:creationId xmlns:a16="http://schemas.microsoft.com/office/drawing/2014/main" id="{7CFED9D8-BD43-D150-06BC-ADDEEABEEBD0}"/>
              </a:ext>
            </a:extLst>
          </p:cNvPr>
          <p:cNvGrpSpPr/>
          <p:nvPr/>
        </p:nvGrpSpPr>
        <p:grpSpPr>
          <a:xfrm>
            <a:off x="3736177" y="2283441"/>
            <a:ext cx="4095989" cy="3785121"/>
            <a:chOff x="2350999" y="1115550"/>
            <a:chExt cx="4095989" cy="3785121"/>
          </a:xfrm>
        </p:grpSpPr>
        <p:grpSp>
          <p:nvGrpSpPr>
            <p:cNvPr id="14" name="Group 41">
              <a:extLst>
                <a:ext uri="{FF2B5EF4-FFF2-40B4-BE49-F238E27FC236}">
                  <a16:creationId xmlns:a16="http://schemas.microsoft.com/office/drawing/2014/main" id="{F5B28CE4-E4FD-3A0E-B029-EB2716A95B11}"/>
                </a:ext>
              </a:extLst>
            </p:cNvPr>
            <p:cNvGrpSpPr/>
            <p:nvPr/>
          </p:nvGrpSpPr>
          <p:grpSpPr>
            <a:xfrm>
              <a:off x="3032046" y="1124368"/>
              <a:ext cx="3414942" cy="3767485"/>
              <a:chOff x="2732583" y="692703"/>
              <a:chExt cx="3018882" cy="3330538"/>
            </a:xfrm>
          </p:grpSpPr>
          <p:pic>
            <p:nvPicPr>
              <p:cNvPr id="17" name="Picture 32">
                <a:extLst>
                  <a:ext uri="{FF2B5EF4-FFF2-40B4-BE49-F238E27FC236}">
                    <a16:creationId xmlns:a16="http://schemas.microsoft.com/office/drawing/2014/main" id="{3C391C4D-A0EA-ADE0-3E3A-19BE076FF9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2583" y="692703"/>
                <a:ext cx="3018882" cy="3330538"/>
              </a:xfrm>
              <a:prstGeom prst="rect">
                <a:avLst/>
              </a:prstGeom>
              <a:ln w="28575">
                <a:solidFill>
                  <a:schemeClr val="accent1"/>
                </a:solidFill>
              </a:ln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A587186-0082-00BC-F39D-FC12B5E38771}"/>
                  </a:ext>
                </a:extLst>
              </p:cNvPr>
              <p:cNvSpPr/>
              <p:nvPr/>
            </p:nvSpPr>
            <p:spPr>
              <a:xfrm>
                <a:off x="2935128" y="3178968"/>
                <a:ext cx="1017745" cy="90487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60C1536-1C58-4413-F620-C4AEE5757BB6}"/>
                  </a:ext>
                </a:extLst>
              </p:cNvPr>
              <p:cNvSpPr/>
              <p:nvPr/>
            </p:nvSpPr>
            <p:spPr>
              <a:xfrm>
                <a:off x="2951798" y="3467101"/>
                <a:ext cx="1017746" cy="90487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5DF62CD-4ABB-7046-C2EA-0BD198CBBCCE}"/>
                  </a:ext>
                </a:extLst>
              </p:cNvPr>
              <p:cNvSpPr/>
              <p:nvPr/>
            </p:nvSpPr>
            <p:spPr>
              <a:xfrm>
                <a:off x="2951798" y="3555741"/>
                <a:ext cx="1017746" cy="90487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Connector 64">
              <a:extLst>
                <a:ext uri="{FF2B5EF4-FFF2-40B4-BE49-F238E27FC236}">
                  <a16:creationId xmlns:a16="http://schemas.microsoft.com/office/drawing/2014/main" id="{EDB7CF0C-DED2-12F0-D1C1-B624C2C45C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0999" y="1115550"/>
              <a:ext cx="668347" cy="210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68">
              <a:extLst>
                <a:ext uri="{FF2B5EF4-FFF2-40B4-BE49-F238E27FC236}">
                  <a16:creationId xmlns:a16="http://schemas.microsoft.com/office/drawing/2014/main" id="{0201E3FC-15DA-DBB7-1298-3ED318A84F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0999" y="3457659"/>
              <a:ext cx="661719" cy="14430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95">
            <a:extLst>
              <a:ext uri="{FF2B5EF4-FFF2-40B4-BE49-F238E27FC236}">
                <a16:creationId xmlns:a16="http://schemas.microsoft.com/office/drawing/2014/main" id="{3BA330D6-3194-4C12-9AC5-D4C36FD73168}"/>
              </a:ext>
            </a:extLst>
          </p:cNvPr>
          <p:cNvGrpSpPr/>
          <p:nvPr/>
        </p:nvGrpSpPr>
        <p:grpSpPr>
          <a:xfrm>
            <a:off x="5818817" y="2049155"/>
            <a:ext cx="3844848" cy="4229105"/>
            <a:chOff x="4433639" y="881264"/>
            <a:chExt cx="3844848" cy="4229105"/>
          </a:xfrm>
        </p:grpSpPr>
        <p:grpSp>
          <p:nvGrpSpPr>
            <p:cNvPr id="22" name="Group 57">
              <a:extLst>
                <a:ext uri="{FF2B5EF4-FFF2-40B4-BE49-F238E27FC236}">
                  <a16:creationId xmlns:a16="http://schemas.microsoft.com/office/drawing/2014/main" id="{FEA4E048-30A8-D9F6-761F-F397AAB5DE51}"/>
                </a:ext>
              </a:extLst>
            </p:cNvPr>
            <p:cNvGrpSpPr/>
            <p:nvPr/>
          </p:nvGrpSpPr>
          <p:grpSpPr>
            <a:xfrm>
              <a:off x="5157286" y="898216"/>
              <a:ext cx="3121201" cy="4212153"/>
              <a:chOff x="3768867" y="697465"/>
              <a:chExt cx="3121201" cy="4212153"/>
            </a:xfrm>
          </p:grpSpPr>
          <p:pic>
            <p:nvPicPr>
              <p:cNvPr id="25" name="Picture 44">
                <a:extLst>
                  <a:ext uri="{FF2B5EF4-FFF2-40B4-BE49-F238E27FC236}">
                    <a16:creationId xmlns:a16="http://schemas.microsoft.com/office/drawing/2014/main" id="{50323ED5-53C2-5717-6E57-9882EE47C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8867" y="697465"/>
                <a:ext cx="3121201" cy="4212153"/>
              </a:xfrm>
              <a:prstGeom prst="rect">
                <a:avLst/>
              </a:prstGeom>
              <a:ln w="19050">
                <a:solidFill>
                  <a:schemeClr val="accent2"/>
                </a:solidFill>
              </a:ln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D41AE78-0006-88FB-53B7-594C400DE96C}"/>
                  </a:ext>
                </a:extLst>
              </p:cNvPr>
              <p:cNvSpPr/>
              <p:nvPr/>
            </p:nvSpPr>
            <p:spPr>
              <a:xfrm>
                <a:off x="3997422" y="4400791"/>
                <a:ext cx="1336578" cy="90487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2F8789C-7B6F-4800-39A6-AC16DF22EB82}"/>
                  </a:ext>
                </a:extLst>
              </p:cNvPr>
              <p:cNvSpPr/>
              <p:nvPr/>
            </p:nvSpPr>
            <p:spPr>
              <a:xfrm>
                <a:off x="3992889" y="4635981"/>
                <a:ext cx="1336578" cy="247963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" name="Straight Connector 78">
              <a:extLst>
                <a:ext uri="{FF2B5EF4-FFF2-40B4-BE49-F238E27FC236}">
                  <a16:creationId xmlns:a16="http://schemas.microsoft.com/office/drawing/2014/main" id="{4E4461B1-DAD5-7FDB-2CAC-A72F98A074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3639" y="881264"/>
              <a:ext cx="717573" cy="348175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79">
              <a:extLst>
                <a:ext uri="{FF2B5EF4-FFF2-40B4-BE49-F238E27FC236}">
                  <a16:creationId xmlns:a16="http://schemas.microsoft.com/office/drawing/2014/main" id="{0D4CF51D-51C2-5E17-E844-70D7E6492F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3639" y="4438124"/>
              <a:ext cx="710945" cy="67224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93">
            <a:extLst>
              <a:ext uri="{FF2B5EF4-FFF2-40B4-BE49-F238E27FC236}">
                <a16:creationId xmlns:a16="http://schemas.microsoft.com/office/drawing/2014/main" id="{9200E72D-06E3-11DB-981D-608E8826BD73}"/>
              </a:ext>
            </a:extLst>
          </p:cNvPr>
          <p:cNvGrpSpPr/>
          <p:nvPr/>
        </p:nvGrpSpPr>
        <p:grpSpPr>
          <a:xfrm>
            <a:off x="3736177" y="3167547"/>
            <a:ext cx="6780117" cy="2443162"/>
            <a:chOff x="2350999" y="1999656"/>
            <a:chExt cx="6780117" cy="2443162"/>
          </a:xfrm>
        </p:grpSpPr>
        <p:pic>
          <p:nvPicPr>
            <p:cNvPr id="29" name="Picture 61">
              <a:extLst>
                <a:ext uri="{FF2B5EF4-FFF2-40B4-BE49-F238E27FC236}">
                  <a16:creationId xmlns:a16="http://schemas.microsoft.com/office/drawing/2014/main" id="{FC2E180E-7B88-B9AE-7214-FF7BA709F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830" y="1999656"/>
              <a:ext cx="3789286" cy="2443162"/>
            </a:xfrm>
            <a:prstGeom prst="rect">
              <a:avLst/>
            </a:prstGeom>
            <a:ln w="19050">
              <a:solidFill>
                <a:schemeClr val="accent3"/>
              </a:solidFill>
            </a:ln>
          </p:spPr>
        </p:pic>
        <p:cxnSp>
          <p:nvCxnSpPr>
            <p:cNvPr id="30" name="Straight Connector 84">
              <a:extLst>
                <a:ext uri="{FF2B5EF4-FFF2-40B4-BE49-F238E27FC236}">
                  <a16:creationId xmlns:a16="http://schemas.microsoft.com/office/drawing/2014/main" id="{79D6A4FC-14AB-9EB9-CBBA-B3ADD6568A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0999" y="1999656"/>
              <a:ext cx="2978129" cy="146474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85">
              <a:extLst>
                <a:ext uri="{FF2B5EF4-FFF2-40B4-BE49-F238E27FC236}">
                  <a16:creationId xmlns:a16="http://schemas.microsoft.com/office/drawing/2014/main" id="{17EAAFE8-D991-A0BD-C422-7585912B59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0999" y="3678600"/>
              <a:ext cx="2978129" cy="76421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CA1F913-1741-3154-0DA8-3DAE6AAD6604}"/>
              </a:ext>
            </a:extLst>
          </p:cNvPr>
          <p:cNvSpPr/>
          <p:nvPr/>
        </p:nvSpPr>
        <p:spPr>
          <a:xfrm>
            <a:off x="2340147" y="4847800"/>
            <a:ext cx="1396030" cy="17133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33" name="TextBox 103">
            <a:extLst>
              <a:ext uri="{FF2B5EF4-FFF2-40B4-BE49-F238E27FC236}">
                <a16:creationId xmlns:a16="http://schemas.microsoft.com/office/drawing/2014/main" id="{97198169-FA74-1B2C-E926-6281A3A394AD}"/>
              </a:ext>
            </a:extLst>
          </p:cNvPr>
          <p:cNvSpPr txBox="1"/>
          <p:nvPr/>
        </p:nvSpPr>
        <p:spPr>
          <a:xfrm>
            <a:off x="1542843" y="4774675"/>
            <a:ext cx="980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EXE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E902423-B37D-C3DB-2F97-9BE07471DD7E}"/>
              </a:ext>
            </a:extLst>
          </p:cNvPr>
          <p:cNvSpPr txBox="1"/>
          <p:nvPr/>
        </p:nvSpPr>
        <p:spPr>
          <a:xfrm>
            <a:off x="357404" y="1257953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OpenFAST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 inputs and outputs (in practice)</a:t>
            </a:r>
          </a:p>
        </p:txBody>
      </p:sp>
    </p:spTree>
    <p:extLst>
      <p:ext uri="{BB962C8B-B14F-4D97-AF65-F5344CB8AC3E}">
        <p14:creationId xmlns:p14="http://schemas.microsoft.com/office/powerpoint/2010/main" val="28418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53D73-76DA-C943-C955-7DBB0BD2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2 - Agenda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B025B6-8B60-D9DC-548F-1476A9A6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6B8398-493B-8A3C-EE36-F0839431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6BF90F-1BA4-4446-85B6-94E045343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B5F468E-E75C-102B-2006-8F1BFDF6B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598896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0852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FC899-F9ED-B2B0-C2FF-E34EF591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4264C34-3B22-62E6-FE6A-4126299E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7D6CD4-6637-ED9C-E3B5-55A797E9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13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7CF81A-CE67-421C-03F1-D2AB795E923A}"/>
              </a:ext>
            </a:extLst>
          </p:cNvPr>
          <p:cNvSpPr/>
          <p:nvPr/>
        </p:nvSpPr>
        <p:spPr>
          <a:xfrm>
            <a:off x="384563" y="2000890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7D94B6-3CA3-8D48-4D19-96E78BCEDD65}"/>
              </a:ext>
            </a:extLst>
          </p:cNvPr>
          <p:cNvSpPr/>
          <p:nvPr/>
        </p:nvSpPr>
        <p:spPr>
          <a:xfrm>
            <a:off x="326216" y="2645660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  <a:endParaRPr lang="fr-FR" sz="1400" b="1" dirty="0">
              <a:solidFill>
                <a:schemeClr val="tx1"/>
              </a:solidFill>
            </a:endParaRPr>
          </a:p>
          <a:p>
            <a:pPr algn="ctr"/>
            <a:endParaRPr lang="fr-FR" sz="1400" b="1" dirty="0">
              <a:solidFill>
                <a:schemeClr val="tx1"/>
              </a:solidFill>
            </a:endParaRPr>
          </a:p>
          <a:p>
            <a:pPr algn="ctr"/>
            <a:r>
              <a:rPr lang="fr-FR" sz="1400" b="1" dirty="0" err="1">
                <a:solidFill>
                  <a:schemeClr val="tx1"/>
                </a:solidFill>
              </a:rPr>
              <a:t>ElastoDyn</a:t>
            </a:r>
            <a:r>
              <a:rPr lang="fr-FR" sz="1400" dirty="0">
                <a:solidFill>
                  <a:schemeClr val="tx1"/>
                </a:solidFill>
              </a:rPr>
              <a:t> | Structural </a:t>
            </a:r>
            <a:r>
              <a:rPr lang="fr-FR" sz="1400" dirty="0" err="1">
                <a:solidFill>
                  <a:schemeClr val="tx1"/>
                </a:solidFill>
              </a:rPr>
              <a:t>dynamics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1A17491-C425-7A40-43F1-9E34977F0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8475"/>
            <a:ext cx="609600" cy="60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8FA29B-F4E1-8C0B-948A-852314100659}"/>
              </a:ext>
            </a:extLst>
          </p:cNvPr>
          <p:cNvSpPr/>
          <p:nvPr/>
        </p:nvSpPr>
        <p:spPr>
          <a:xfrm>
            <a:off x="2362278" y="2005927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5A1C58-A1DC-6913-27F0-CFBB10DC0F63}"/>
              </a:ext>
            </a:extLst>
          </p:cNvPr>
          <p:cNvSpPr/>
          <p:nvPr/>
        </p:nvSpPr>
        <p:spPr>
          <a:xfrm>
            <a:off x="2303931" y="2650697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  <a:endParaRPr lang="fr-FR" sz="1400" b="1" dirty="0">
              <a:solidFill>
                <a:schemeClr val="tx1"/>
              </a:solidFill>
            </a:endParaRPr>
          </a:p>
          <a:p>
            <a:pPr algn="ctr"/>
            <a:endParaRPr lang="fr-FR" sz="1400" b="1" dirty="0">
              <a:solidFill>
                <a:schemeClr val="tx1"/>
              </a:solidFill>
            </a:endParaRPr>
          </a:p>
          <a:p>
            <a:pPr algn="ctr"/>
            <a:r>
              <a:rPr lang="fr-FR" sz="1400" b="1" dirty="0" err="1">
                <a:solidFill>
                  <a:schemeClr val="tx1"/>
                </a:solidFill>
              </a:rPr>
              <a:t>AeroDyn</a:t>
            </a:r>
            <a:r>
              <a:rPr lang="fr-FR" sz="1400" dirty="0">
                <a:solidFill>
                  <a:schemeClr val="tx1"/>
                </a:solidFill>
              </a:rPr>
              <a:t> | </a:t>
            </a:r>
            <a:r>
              <a:rPr lang="fr-FR" sz="1400" dirty="0" err="1">
                <a:solidFill>
                  <a:schemeClr val="tx1"/>
                </a:solidFill>
              </a:rPr>
              <a:t>Aerodynamics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E4881E9-9B27-07E7-8792-3F56BD2F5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15" y="2023512"/>
            <a:ext cx="609600" cy="609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5AFA2F-D78B-AA08-0F17-163B78D68A50}"/>
              </a:ext>
            </a:extLst>
          </p:cNvPr>
          <p:cNvSpPr/>
          <p:nvPr/>
        </p:nvSpPr>
        <p:spPr>
          <a:xfrm>
            <a:off x="4398338" y="2000890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F0BE94-93E5-11DE-D120-63FF785253DF}"/>
              </a:ext>
            </a:extLst>
          </p:cNvPr>
          <p:cNvSpPr/>
          <p:nvPr/>
        </p:nvSpPr>
        <p:spPr>
          <a:xfrm>
            <a:off x="4339991" y="2645660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  <a:endParaRPr lang="fr-FR" sz="1400" b="1" dirty="0">
              <a:solidFill>
                <a:schemeClr val="tx1"/>
              </a:solidFill>
            </a:endParaRPr>
          </a:p>
          <a:p>
            <a:pPr algn="ctr"/>
            <a:endParaRPr lang="fr-FR" sz="1400" b="1" dirty="0">
              <a:solidFill>
                <a:schemeClr val="tx1"/>
              </a:solidFill>
            </a:endParaRPr>
          </a:p>
          <a:p>
            <a:pPr algn="ctr"/>
            <a:r>
              <a:rPr lang="fr-FR" sz="1400" b="1" dirty="0" err="1">
                <a:solidFill>
                  <a:schemeClr val="tx1"/>
                </a:solidFill>
              </a:rPr>
              <a:t>InflowWind</a:t>
            </a:r>
            <a:r>
              <a:rPr lang="fr-FR" sz="1400" dirty="0">
                <a:solidFill>
                  <a:schemeClr val="tx1"/>
                </a:solidFill>
              </a:rPr>
              <a:t> | 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</a:rPr>
              <a:t>Wind </a:t>
            </a:r>
            <a:r>
              <a:rPr lang="fr-FR" sz="1400" dirty="0" err="1">
                <a:solidFill>
                  <a:schemeClr val="tx1"/>
                </a:solidFill>
              </a:rPr>
              <a:t>Inflow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F5440C7-BA86-7565-1985-524C7063A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975" y="2018475"/>
            <a:ext cx="609600" cy="6096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9B0ED4-157F-6D8D-DEDB-FB29DE4FB017}"/>
              </a:ext>
            </a:extLst>
          </p:cNvPr>
          <p:cNvSpPr/>
          <p:nvPr/>
        </p:nvSpPr>
        <p:spPr>
          <a:xfrm>
            <a:off x="6376051" y="2000890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035CE3-CA9D-FBD9-714D-430B20C940C4}"/>
              </a:ext>
            </a:extLst>
          </p:cNvPr>
          <p:cNvSpPr/>
          <p:nvPr/>
        </p:nvSpPr>
        <p:spPr>
          <a:xfrm>
            <a:off x="6317704" y="2645660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  <a:endParaRPr lang="fr-FR" sz="1400" b="1" dirty="0">
              <a:solidFill>
                <a:schemeClr val="tx1"/>
              </a:solidFill>
            </a:endParaRPr>
          </a:p>
          <a:p>
            <a:pPr algn="ctr"/>
            <a:r>
              <a:rPr lang="fr-FR" sz="1400" b="1" dirty="0" err="1">
                <a:solidFill>
                  <a:schemeClr val="tx1"/>
                </a:solidFill>
              </a:rPr>
              <a:t>ServoDyn</a:t>
            </a:r>
            <a:r>
              <a:rPr lang="fr-FR" sz="1400" dirty="0">
                <a:solidFill>
                  <a:schemeClr val="tx1"/>
                </a:solidFill>
              </a:rPr>
              <a:t> |Control and </a:t>
            </a:r>
            <a:r>
              <a:rPr lang="fr-FR" sz="1400" dirty="0" err="1">
                <a:solidFill>
                  <a:schemeClr val="tx1"/>
                </a:solidFill>
              </a:rPr>
              <a:t>Electrical</a:t>
            </a:r>
            <a:r>
              <a:rPr lang="fr-FR" sz="1400" dirty="0">
                <a:solidFill>
                  <a:schemeClr val="tx1"/>
                </a:solidFill>
              </a:rPr>
              <a:t> Drive Dynamics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EF4B9AE0-84C9-DCBF-097C-DD59FF6C6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688" y="2018475"/>
            <a:ext cx="609600" cy="6096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6212A9-1153-8B81-E0C2-94917303EA40}"/>
              </a:ext>
            </a:extLst>
          </p:cNvPr>
          <p:cNvSpPr/>
          <p:nvPr/>
        </p:nvSpPr>
        <p:spPr>
          <a:xfrm>
            <a:off x="8335934" y="2000890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E8F209-D0C5-F81F-5D55-63729790DA75}"/>
              </a:ext>
            </a:extLst>
          </p:cNvPr>
          <p:cNvSpPr/>
          <p:nvPr/>
        </p:nvSpPr>
        <p:spPr>
          <a:xfrm>
            <a:off x="8277587" y="2645660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fr-FR" sz="1400" b="1" dirty="0">
              <a:solidFill>
                <a:schemeClr val="tx1"/>
              </a:solidFill>
            </a:endParaRPr>
          </a:p>
          <a:p>
            <a:pPr algn="ctr"/>
            <a:r>
              <a:rPr lang="fr-FR" sz="1400" b="1" dirty="0" err="1">
                <a:solidFill>
                  <a:schemeClr val="tx1"/>
                </a:solidFill>
              </a:rPr>
              <a:t>HydroDyn</a:t>
            </a:r>
            <a:r>
              <a:rPr lang="fr-FR" sz="1400" dirty="0">
                <a:solidFill>
                  <a:schemeClr val="tx1"/>
                </a:solidFill>
              </a:rPr>
              <a:t> |</a:t>
            </a:r>
            <a:r>
              <a:rPr lang="fr-FR" sz="1400" dirty="0" err="1">
                <a:solidFill>
                  <a:schemeClr val="tx1"/>
                </a:solidFill>
              </a:rPr>
              <a:t>Hydrodynamics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6F8659C-0EB7-830B-6A7B-2D5FBBF51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571" y="2018475"/>
            <a:ext cx="609600" cy="6096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3A7D704-25CD-0053-88B1-51BC763036E0}"/>
              </a:ext>
            </a:extLst>
          </p:cNvPr>
          <p:cNvSpPr/>
          <p:nvPr/>
        </p:nvSpPr>
        <p:spPr>
          <a:xfrm>
            <a:off x="10313649" y="2000890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1C172A-464F-FC9A-3B56-B2359EB39D60}"/>
              </a:ext>
            </a:extLst>
          </p:cNvPr>
          <p:cNvSpPr/>
          <p:nvPr/>
        </p:nvSpPr>
        <p:spPr>
          <a:xfrm>
            <a:off x="10255302" y="2645660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fr-FR" sz="1400" b="1" dirty="0">
                <a:solidFill>
                  <a:schemeClr val="tx1"/>
                </a:solidFill>
              </a:rPr>
              <a:t>MAP++</a:t>
            </a:r>
            <a:r>
              <a:rPr lang="fr-FR" sz="1400" dirty="0">
                <a:solidFill>
                  <a:schemeClr val="tx1"/>
                </a:solidFill>
              </a:rPr>
              <a:t> |Quasi </a:t>
            </a:r>
            <a:r>
              <a:rPr lang="fr-FR" sz="1400" dirty="0" err="1">
                <a:solidFill>
                  <a:schemeClr val="tx1"/>
                </a:solidFill>
              </a:rPr>
              <a:t>static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Mooring</a:t>
            </a:r>
            <a:r>
              <a:rPr lang="fr-FR" sz="1400" dirty="0">
                <a:solidFill>
                  <a:schemeClr val="tx1"/>
                </a:solidFill>
              </a:rPr>
              <a:t> Dynamics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B71A82CD-48E6-381A-C575-F03AF61A0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286" y="2018475"/>
            <a:ext cx="609600" cy="6096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608F96F-166E-281C-CCCC-4D83803A5713}"/>
              </a:ext>
            </a:extLst>
          </p:cNvPr>
          <p:cNvSpPr/>
          <p:nvPr/>
        </p:nvSpPr>
        <p:spPr>
          <a:xfrm>
            <a:off x="384562" y="4060085"/>
            <a:ext cx="11481221" cy="1415563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fr-FR" b="1" dirty="0" err="1"/>
              <a:t>OpenFAST</a:t>
            </a:r>
            <a:r>
              <a:rPr lang="fr-FR" b="1" dirty="0"/>
              <a:t> driver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11041E65-C5B7-C662-63FC-28D1BD889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373" y="4158267"/>
            <a:ext cx="609600" cy="60960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84CEEF7E-01B7-6F19-44B7-686A4774DB22}"/>
              </a:ext>
            </a:extLst>
          </p:cNvPr>
          <p:cNvSpPr txBox="1"/>
          <p:nvPr/>
        </p:nvSpPr>
        <p:spPr>
          <a:xfrm>
            <a:off x="3047786" y="4743817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 err="1">
                <a:solidFill>
                  <a:schemeClr val="tx1"/>
                </a:solidFill>
              </a:rPr>
              <a:t>Primary</a:t>
            </a:r>
            <a:r>
              <a:rPr lang="fr-FR" sz="1800" dirty="0">
                <a:solidFill>
                  <a:schemeClr val="tx1"/>
                </a:solidFill>
              </a:rPr>
              <a:t> (.</a:t>
            </a:r>
            <a:r>
              <a:rPr lang="fr-FR" dirty="0" err="1"/>
              <a:t>fst</a:t>
            </a:r>
            <a:r>
              <a:rPr lang="fr-FR" sz="1800" dirty="0">
                <a:solidFill>
                  <a:schemeClr val="tx1"/>
                </a:solidFill>
              </a:rPr>
              <a:t>)</a:t>
            </a:r>
            <a:endParaRPr lang="fr-FR" sz="1800" b="1" dirty="0">
              <a:solidFill>
                <a:schemeClr val="tx1"/>
              </a:solidFill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1A6B6B2-A836-B3CF-4EF6-91230EC3F93C}"/>
              </a:ext>
            </a:extLst>
          </p:cNvPr>
          <p:cNvCxnSpPr>
            <a:stCxn id="6" idx="2"/>
          </p:cNvCxnSpPr>
          <p:nvPr/>
        </p:nvCxnSpPr>
        <p:spPr>
          <a:xfrm flipH="1">
            <a:off x="1160629" y="3534508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40EE89B1-C035-3177-639A-2C2650907671}"/>
              </a:ext>
            </a:extLst>
          </p:cNvPr>
          <p:cNvCxnSpPr/>
          <p:nvPr/>
        </p:nvCxnSpPr>
        <p:spPr>
          <a:xfrm flipH="1">
            <a:off x="3162302" y="3534507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B2B64BF-4C47-565F-0B4B-B75CBF3A5E7B}"/>
              </a:ext>
            </a:extLst>
          </p:cNvPr>
          <p:cNvCxnSpPr/>
          <p:nvPr/>
        </p:nvCxnSpPr>
        <p:spPr>
          <a:xfrm flipH="1">
            <a:off x="5174402" y="3536225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48B3E4ED-631F-B90C-BF56-855AB6B9FFCF}"/>
              </a:ext>
            </a:extLst>
          </p:cNvPr>
          <p:cNvCxnSpPr/>
          <p:nvPr/>
        </p:nvCxnSpPr>
        <p:spPr>
          <a:xfrm flipH="1">
            <a:off x="7152115" y="3536225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5117AC11-94A0-32D9-6BFC-72E688D91990}"/>
              </a:ext>
            </a:extLst>
          </p:cNvPr>
          <p:cNvCxnSpPr/>
          <p:nvPr/>
        </p:nvCxnSpPr>
        <p:spPr>
          <a:xfrm flipH="1">
            <a:off x="9145248" y="3529471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F39CBEE2-5056-3466-D229-E5E8DED69890}"/>
              </a:ext>
            </a:extLst>
          </p:cNvPr>
          <p:cNvCxnSpPr/>
          <p:nvPr/>
        </p:nvCxnSpPr>
        <p:spPr>
          <a:xfrm flipH="1">
            <a:off x="11089713" y="3536225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BFBB05C-D7B8-0A32-0F64-7A8C7C6FD5CA}"/>
              </a:ext>
            </a:extLst>
          </p:cNvPr>
          <p:cNvSpPr/>
          <p:nvPr/>
        </p:nvSpPr>
        <p:spPr>
          <a:xfrm>
            <a:off x="623963" y="1166738"/>
            <a:ext cx="1371080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sz="1400" dirty="0" err="1">
                <a:solidFill>
                  <a:schemeClr val="tx1"/>
                </a:solidFill>
              </a:rPr>
              <a:t>Additional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ElastoDyn</a:t>
            </a:r>
            <a:r>
              <a:rPr lang="fr-FR" sz="1400" dirty="0">
                <a:solidFill>
                  <a:schemeClr val="tx1"/>
                </a:solidFill>
              </a:rPr>
              <a:t> input files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B6300534-2253-C9F7-1886-2E0DD74D0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47" y="1165299"/>
            <a:ext cx="348225" cy="348225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4F09D169-F617-E13F-9C2A-EDFBBB190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241" y="5772085"/>
            <a:ext cx="1102960" cy="110296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F4F98D33-F311-6EA2-D9DA-A2A9EF077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808" y="5772085"/>
            <a:ext cx="1102960" cy="110296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E283008-76C5-B9B9-68E4-6B3AAD325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091" y="5766340"/>
            <a:ext cx="1102960" cy="110296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3C62860-24C8-5137-AA41-5FA04EBAD16A}"/>
              </a:ext>
            </a:extLst>
          </p:cNvPr>
          <p:cNvSpPr/>
          <p:nvPr/>
        </p:nvSpPr>
        <p:spPr>
          <a:xfrm>
            <a:off x="2642168" y="1170951"/>
            <a:ext cx="1371080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sz="1400" dirty="0" err="1">
                <a:solidFill>
                  <a:schemeClr val="tx1"/>
                </a:solidFill>
              </a:rPr>
              <a:t>Additional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AeroDyn</a:t>
            </a:r>
            <a:r>
              <a:rPr lang="fr-FR" sz="1400" dirty="0">
                <a:solidFill>
                  <a:schemeClr val="tx1"/>
                </a:solidFill>
              </a:rPr>
              <a:t> input files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5629C585-E642-7D75-5104-23E30E4D4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52" y="1169512"/>
            <a:ext cx="348225" cy="34822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8B4A42B-4A35-96B0-F6F5-87A0B0832673}"/>
              </a:ext>
            </a:extLst>
          </p:cNvPr>
          <p:cNvSpPr/>
          <p:nvPr/>
        </p:nvSpPr>
        <p:spPr>
          <a:xfrm>
            <a:off x="4663304" y="1169719"/>
            <a:ext cx="1371080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sz="1400" dirty="0">
                <a:solidFill>
                  <a:schemeClr val="tx1"/>
                </a:solidFill>
              </a:rPr>
              <a:t>Wind data files (.</a:t>
            </a:r>
            <a:r>
              <a:rPr lang="fr-FR" sz="1400" dirty="0" err="1">
                <a:solidFill>
                  <a:schemeClr val="tx1"/>
                </a:solidFill>
              </a:rPr>
              <a:t>wnd</a:t>
            </a:r>
            <a:r>
              <a:rPr lang="fr-FR" sz="1400" dirty="0">
                <a:solidFill>
                  <a:schemeClr val="tx1"/>
                </a:solidFill>
              </a:rPr>
              <a:t>, .</a:t>
            </a:r>
            <a:r>
              <a:rPr lang="fr-FR" sz="1400" dirty="0" err="1">
                <a:solidFill>
                  <a:schemeClr val="tx1"/>
                </a:solidFill>
              </a:rPr>
              <a:t>bts</a:t>
            </a:r>
            <a:r>
              <a:rPr lang="fr-FR" sz="1400" dirty="0">
                <a:solidFill>
                  <a:schemeClr val="tx1"/>
                </a:solidFill>
              </a:rPr>
              <a:t>, </a:t>
            </a:r>
            <a:r>
              <a:rPr lang="fr-FR" sz="1400" dirty="0" err="1">
                <a:solidFill>
                  <a:schemeClr val="tx1"/>
                </a:solidFill>
              </a:rPr>
              <a:t>hh</a:t>
            </a:r>
            <a:r>
              <a:rPr lang="fr-FR" sz="1400" dirty="0">
                <a:solidFill>
                  <a:schemeClr val="tx1"/>
                </a:solidFill>
              </a:rPr>
              <a:t>, etc…)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4925C79F-5A20-6D56-CC80-FFCCFD2D5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188" y="1168280"/>
            <a:ext cx="348225" cy="34822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08C637A-FF06-F739-48DE-7E42A2051D68}"/>
              </a:ext>
            </a:extLst>
          </p:cNvPr>
          <p:cNvSpPr/>
          <p:nvPr/>
        </p:nvSpPr>
        <p:spPr>
          <a:xfrm>
            <a:off x="6684440" y="1166772"/>
            <a:ext cx="1371080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sz="1400" dirty="0" err="1">
                <a:solidFill>
                  <a:schemeClr val="tx1"/>
                </a:solidFill>
              </a:rPr>
              <a:t>Bladed</a:t>
            </a:r>
            <a:r>
              <a:rPr lang="fr-FR" sz="1400" dirty="0">
                <a:solidFill>
                  <a:schemeClr val="tx1"/>
                </a:solidFill>
              </a:rPr>
              <a:t>-style </a:t>
            </a:r>
            <a:r>
              <a:rPr lang="fr-FR" sz="1400" dirty="0" err="1">
                <a:solidFill>
                  <a:schemeClr val="tx1"/>
                </a:solidFill>
              </a:rPr>
              <a:t>external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controller</a:t>
            </a:r>
            <a:r>
              <a:rPr lang="fr-FR" sz="1400" dirty="0">
                <a:solidFill>
                  <a:schemeClr val="tx1"/>
                </a:solidFill>
              </a:rPr>
              <a:t> (.dll)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98E78DA-DA77-4377-2668-FDC550BCD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324" y="1165333"/>
            <a:ext cx="348225" cy="34822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514CCEB-1354-3774-EB27-9C1694852B49}"/>
              </a:ext>
            </a:extLst>
          </p:cNvPr>
          <p:cNvSpPr/>
          <p:nvPr/>
        </p:nvSpPr>
        <p:spPr>
          <a:xfrm>
            <a:off x="8705576" y="1160877"/>
            <a:ext cx="1371080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sz="1400" dirty="0" err="1">
                <a:solidFill>
                  <a:schemeClr val="tx1"/>
                </a:solidFill>
              </a:rPr>
              <a:t>Additional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HydroDyn</a:t>
            </a:r>
            <a:r>
              <a:rPr lang="fr-FR" sz="1400" dirty="0">
                <a:solidFill>
                  <a:schemeClr val="tx1"/>
                </a:solidFill>
              </a:rPr>
              <a:t> input files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AF203E44-CFC2-D89A-54B0-2C40E0B91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460" y="1159438"/>
            <a:ext cx="348225" cy="348225"/>
          </a:xfrm>
          <a:prstGeom prst="rect">
            <a:avLst/>
          </a:prstGeom>
        </p:spPr>
      </p:pic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CBBE390C-CE6F-2BCE-DEDF-C64EA088400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60631" y="1735583"/>
            <a:ext cx="0" cy="2653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6B6DD9EE-2875-4CA4-A843-6C9D1FA1426D}"/>
              </a:ext>
            </a:extLst>
          </p:cNvPr>
          <p:cNvCxnSpPr>
            <a:cxnSpLocks/>
          </p:cNvCxnSpPr>
          <p:nvPr/>
        </p:nvCxnSpPr>
        <p:spPr>
          <a:xfrm>
            <a:off x="3141321" y="1735583"/>
            <a:ext cx="0" cy="2653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84EE3E04-992A-D3F0-1B2B-E0C1E55F44B6}"/>
              </a:ext>
            </a:extLst>
          </p:cNvPr>
          <p:cNvCxnSpPr>
            <a:cxnSpLocks/>
          </p:cNvCxnSpPr>
          <p:nvPr/>
        </p:nvCxnSpPr>
        <p:spPr>
          <a:xfrm>
            <a:off x="5156775" y="1735582"/>
            <a:ext cx="0" cy="2653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2259244C-6D93-9969-E1B1-A62F4169C543}"/>
              </a:ext>
            </a:extLst>
          </p:cNvPr>
          <p:cNvCxnSpPr>
            <a:cxnSpLocks/>
          </p:cNvCxnSpPr>
          <p:nvPr/>
        </p:nvCxnSpPr>
        <p:spPr>
          <a:xfrm>
            <a:off x="7152115" y="1725195"/>
            <a:ext cx="0" cy="2653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6CC13656-8B58-562C-A107-68F5F4E19E95}"/>
              </a:ext>
            </a:extLst>
          </p:cNvPr>
          <p:cNvCxnSpPr>
            <a:cxnSpLocks/>
          </p:cNvCxnSpPr>
          <p:nvPr/>
        </p:nvCxnSpPr>
        <p:spPr>
          <a:xfrm>
            <a:off x="9094371" y="1725195"/>
            <a:ext cx="0" cy="2653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65195311-EC4B-8AED-43DC-F64A04A3E19E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6008818" y="5500070"/>
            <a:ext cx="3903" cy="2720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10AE207B-5B95-6013-9669-4F1AF2A974C4}"/>
              </a:ext>
            </a:extLst>
          </p:cNvPr>
          <p:cNvCxnSpPr>
            <a:endCxn id="36" idx="0"/>
          </p:cNvCxnSpPr>
          <p:nvPr/>
        </p:nvCxnSpPr>
        <p:spPr>
          <a:xfrm>
            <a:off x="6008818" y="5636077"/>
            <a:ext cx="1430470" cy="13600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eur : en angle 52">
            <a:extLst>
              <a:ext uri="{FF2B5EF4-FFF2-40B4-BE49-F238E27FC236}">
                <a16:creationId xmlns:a16="http://schemas.microsoft.com/office/drawing/2014/main" id="{BD45DE5B-4AE0-BFF5-B369-47D010472DFD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7439288" y="5636036"/>
            <a:ext cx="1350283" cy="13030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47907FF-9305-6AE2-515C-EBBAC5259872}"/>
              </a:ext>
            </a:extLst>
          </p:cNvPr>
          <p:cNvSpPr/>
          <p:nvPr/>
        </p:nvSpPr>
        <p:spPr>
          <a:xfrm>
            <a:off x="5528451" y="6175341"/>
            <a:ext cx="843697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Times </a:t>
            </a:r>
            <a:r>
              <a:rPr lang="fr-FR" sz="1400" dirty="0" err="1">
                <a:solidFill>
                  <a:schemeClr val="tx1"/>
                </a:solidFill>
              </a:rPr>
              <a:t>Series</a:t>
            </a:r>
            <a:r>
              <a:rPr lang="fr-FR" sz="1400" dirty="0">
                <a:solidFill>
                  <a:schemeClr val="tx1"/>
                </a:solidFill>
              </a:rPr>
              <a:t> (.out, .</a:t>
            </a:r>
            <a:r>
              <a:rPr lang="fr-FR" sz="1400" dirty="0" err="1">
                <a:solidFill>
                  <a:schemeClr val="tx1"/>
                </a:solidFill>
              </a:rPr>
              <a:t>outb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F838791-3800-B290-7077-B27C9B4737AB}"/>
              </a:ext>
            </a:extLst>
          </p:cNvPr>
          <p:cNvSpPr/>
          <p:nvPr/>
        </p:nvSpPr>
        <p:spPr>
          <a:xfrm>
            <a:off x="7069724" y="6041914"/>
            <a:ext cx="739127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Linearization</a:t>
            </a:r>
            <a:r>
              <a:rPr lang="fr-FR" sz="1400" dirty="0">
                <a:solidFill>
                  <a:schemeClr val="tx1"/>
                </a:solidFill>
              </a:rPr>
              <a:t> (.lin)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FB530E3-FE55-1B8E-4312-BED84EE9692D}"/>
              </a:ext>
            </a:extLst>
          </p:cNvPr>
          <p:cNvSpPr/>
          <p:nvPr/>
        </p:nvSpPr>
        <p:spPr>
          <a:xfrm>
            <a:off x="8443803" y="5996188"/>
            <a:ext cx="668197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Visualization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vtp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8700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765157-1DF2-4B49-089D-13ABA58E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3543AA-5371-1BA2-92F7-CF979376C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err="1"/>
              <a:t>ElastoDyn</a:t>
            </a: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457200" lvl="1" indent="0">
              <a:buNone/>
            </a:pPr>
            <a:r>
              <a:rPr lang="fr-FR" b="1" dirty="0" err="1"/>
              <a:t>Computes</a:t>
            </a:r>
            <a:r>
              <a:rPr lang="fr-FR" b="1" dirty="0"/>
              <a:t> structural </a:t>
            </a:r>
            <a:r>
              <a:rPr lang="fr-FR" b="1" dirty="0" err="1"/>
              <a:t>response</a:t>
            </a:r>
            <a:r>
              <a:rPr lang="fr-FR" b="1" dirty="0"/>
              <a:t> as part of the </a:t>
            </a:r>
            <a:r>
              <a:rPr lang="fr-FR" b="1" dirty="0" err="1"/>
              <a:t>aero</a:t>
            </a:r>
            <a:r>
              <a:rPr lang="fr-FR" b="1" dirty="0"/>
              <a:t>-hydro-servo-</a:t>
            </a:r>
            <a:r>
              <a:rPr lang="fr-FR" b="1" dirty="0" err="1"/>
              <a:t>elastic</a:t>
            </a:r>
            <a:r>
              <a:rPr lang="fr-FR" b="1" dirty="0"/>
              <a:t> solution</a:t>
            </a:r>
          </a:p>
          <a:p>
            <a:pPr marL="457200" lvl="1" indent="0">
              <a:buNone/>
            </a:pPr>
            <a:endParaRPr lang="fr-FR" b="1" dirty="0"/>
          </a:p>
          <a:p>
            <a:pPr lvl="2"/>
            <a:r>
              <a:rPr lang="fr-FR" b="1" dirty="0" err="1"/>
              <a:t>Combined</a:t>
            </a:r>
            <a:r>
              <a:rPr lang="fr-FR" b="1" dirty="0"/>
              <a:t> modal &amp; multi-body </a:t>
            </a:r>
            <a:r>
              <a:rPr lang="fr-FR" b="1" dirty="0" err="1"/>
              <a:t>representation</a:t>
            </a:r>
            <a:r>
              <a:rPr lang="fr-FR" b="1" dirty="0"/>
              <a:t> </a:t>
            </a:r>
            <a:r>
              <a:rPr lang="fr-FR" b="1" dirty="0" err="1"/>
              <a:t>through</a:t>
            </a:r>
            <a:r>
              <a:rPr lang="fr-FR" b="1" dirty="0"/>
              <a:t> 24 </a:t>
            </a:r>
            <a:r>
              <a:rPr lang="fr-FR" b="1" dirty="0" err="1"/>
              <a:t>Degrees</a:t>
            </a:r>
            <a:r>
              <a:rPr lang="fr-FR" b="1" dirty="0"/>
              <a:t> of Freedom</a:t>
            </a:r>
          </a:p>
          <a:p>
            <a:pPr marL="1371600" lvl="3" indent="0">
              <a:buNone/>
            </a:pPr>
            <a:r>
              <a:rPr lang="fr-FR" b="1" dirty="0"/>
              <a:t>Multi-body: platform, nacelle, </a:t>
            </a:r>
            <a:r>
              <a:rPr lang="fr-FR" b="1" dirty="0" err="1"/>
              <a:t>generator</a:t>
            </a:r>
            <a:r>
              <a:rPr lang="fr-FR" b="1" dirty="0"/>
              <a:t>, </a:t>
            </a:r>
            <a:r>
              <a:rPr lang="fr-FR" b="1" dirty="0" err="1"/>
              <a:t>gears</a:t>
            </a:r>
            <a:r>
              <a:rPr lang="fr-FR" b="1" dirty="0"/>
              <a:t>, hub, </a:t>
            </a:r>
            <a:r>
              <a:rPr lang="fr-FR" b="1" dirty="0" err="1"/>
              <a:t>tail</a:t>
            </a:r>
            <a:endParaRPr lang="fr-FR" b="1" dirty="0"/>
          </a:p>
          <a:p>
            <a:pPr marL="1371600" lvl="3" indent="0">
              <a:buNone/>
            </a:pPr>
            <a:r>
              <a:rPr lang="fr-FR" b="1" dirty="0"/>
              <a:t>Modal: </a:t>
            </a:r>
            <a:r>
              <a:rPr lang="fr-FR" b="1" dirty="0" err="1"/>
              <a:t>blades</a:t>
            </a:r>
            <a:r>
              <a:rPr lang="fr-FR" b="1" dirty="0"/>
              <a:t>, </a:t>
            </a:r>
            <a:r>
              <a:rPr lang="fr-FR" b="1" dirty="0" err="1"/>
              <a:t>tower</a:t>
            </a:r>
            <a:endParaRPr lang="fr-FR" b="1" dirty="0"/>
          </a:p>
          <a:p>
            <a:pPr marL="457200" lvl="1" indent="0">
              <a:buNone/>
            </a:pPr>
            <a:endParaRPr lang="fr-FR" b="1" dirty="0"/>
          </a:p>
          <a:p>
            <a:pPr lvl="2"/>
            <a:r>
              <a:rPr lang="fr-FR" b="1" dirty="0"/>
              <a:t>Blade &amp; </a:t>
            </a:r>
            <a:r>
              <a:rPr lang="fr-FR" b="1" dirty="0" err="1"/>
              <a:t>tower</a:t>
            </a:r>
            <a:r>
              <a:rPr lang="fr-FR" b="1" dirty="0"/>
              <a:t> modeling </a:t>
            </a:r>
            <a:r>
              <a:rPr lang="fr-FR" b="1" dirty="0" err="1"/>
              <a:t>assumptions</a:t>
            </a:r>
            <a:r>
              <a:rPr lang="fr-FR" b="1" dirty="0"/>
              <a:t>:</a:t>
            </a:r>
          </a:p>
          <a:p>
            <a:pPr marL="1371600" lvl="3" indent="0">
              <a:buNone/>
            </a:pPr>
            <a:r>
              <a:rPr lang="fr-FR" b="1" dirty="0"/>
              <a:t>Bernoulli-Euler </a:t>
            </a:r>
            <a:r>
              <a:rPr lang="fr-FR" b="1" dirty="0" err="1"/>
              <a:t>beams</a:t>
            </a:r>
            <a:endParaRPr lang="fr-FR" b="1" dirty="0"/>
          </a:p>
          <a:p>
            <a:pPr marL="1371600" lvl="3" indent="0">
              <a:buNone/>
            </a:pPr>
            <a:r>
              <a:rPr lang="fr-FR" b="1" dirty="0"/>
              <a:t>Straight &amp; </a:t>
            </a:r>
            <a:r>
              <a:rPr lang="fr-FR" b="1" dirty="0" err="1"/>
              <a:t>isotropic</a:t>
            </a:r>
            <a:endParaRPr lang="fr-FR" b="1" dirty="0"/>
          </a:p>
          <a:p>
            <a:pPr marL="1371600" lvl="3" indent="0">
              <a:buNone/>
            </a:pPr>
            <a:r>
              <a:rPr lang="fr-FR" b="1" dirty="0" err="1"/>
              <a:t>Bending</a:t>
            </a:r>
            <a:r>
              <a:rPr lang="fr-FR" b="1" dirty="0"/>
              <a:t> </a:t>
            </a:r>
            <a:r>
              <a:rPr lang="fr-FR" b="1" dirty="0" err="1"/>
              <a:t>only</a:t>
            </a:r>
            <a:endParaRPr lang="fr-FR" b="1" dirty="0"/>
          </a:p>
          <a:p>
            <a:pPr marL="1371600" lvl="3" indent="0">
              <a:buNone/>
            </a:pPr>
            <a:r>
              <a:rPr lang="fr-FR" b="1" dirty="0"/>
              <a:t>Small to </a:t>
            </a:r>
            <a:r>
              <a:rPr lang="fr-FR" b="1" dirty="0" err="1"/>
              <a:t>moderate</a:t>
            </a:r>
            <a:r>
              <a:rPr lang="fr-FR" b="1" dirty="0"/>
              <a:t> </a:t>
            </a:r>
            <a:r>
              <a:rPr lang="fr-FR" b="1" dirty="0" err="1"/>
              <a:t>deflections</a:t>
            </a:r>
            <a:endParaRPr lang="fr-FR" b="1" dirty="0"/>
          </a:p>
          <a:p>
            <a:pPr marL="0" indent="0">
              <a:buNone/>
            </a:pPr>
            <a:endParaRPr lang="fr-FR" b="1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F921361-931D-7047-82FA-EFEEBBE85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D7C73F-24CC-DB49-A650-BA0F8AADD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8C10614-4F73-D266-D5EE-6659C5C2B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3429000"/>
            <a:ext cx="871538" cy="250031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95ABEB1-DFF5-1A85-C897-DEC42BF99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662" y="1165104"/>
            <a:ext cx="2517746" cy="351404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DD0BD4A-ADD6-0959-276F-DBDB8E118899}"/>
              </a:ext>
            </a:extLst>
          </p:cNvPr>
          <p:cNvSpPr txBox="1"/>
          <p:nvPr/>
        </p:nvSpPr>
        <p:spPr>
          <a:xfrm>
            <a:off x="6526065" y="5896678"/>
            <a:ext cx="1840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Modal 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538335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D3AE37-19B4-A1B6-11F6-1AA85D16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B8F35-B754-7BEF-7D64-BEFA92364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AeroDyn</a:t>
            </a:r>
            <a:endParaRPr lang="fr-FR" dirty="0"/>
          </a:p>
          <a:p>
            <a:pPr marL="457200" lvl="1" indent="0">
              <a:buNone/>
            </a:pPr>
            <a:r>
              <a:rPr lang="fr-FR" dirty="0" err="1"/>
              <a:t>Computes</a:t>
            </a:r>
            <a:r>
              <a:rPr lang="fr-FR" dirty="0"/>
              <a:t> </a:t>
            </a:r>
            <a:r>
              <a:rPr lang="fr-FR" dirty="0" err="1"/>
              <a:t>aerodynamics</a:t>
            </a:r>
            <a:r>
              <a:rPr lang="fr-FR" dirty="0"/>
              <a:t> (lift, drag, pitch) as part of the </a:t>
            </a:r>
            <a:r>
              <a:rPr lang="fr-FR" dirty="0" err="1"/>
              <a:t>aero-elastic</a:t>
            </a:r>
            <a:r>
              <a:rPr lang="fr-FR" dirty="0"/>
              <a:t> solution</a:t>
            </a:r>
          </a:p>
          <a:p>
            <a:pPr marL="0" indent="0">
              <a:buNone/>
            </a:pPr>
            <a:endParaRPr lang="fr-FR" dirty="0"/>
          </a:p>
          <a:p>
            <a:pPr lvl="2"/>
            <a:r>
              <a:rPr lang="fr-FR" dirty="0"/>
              <a:t>Wind-</a:t>
            </a:r>
            <a:r>
              <a:rPr lang="fr-FR" dirty="0" err="1"/>
              <a:t>inflow</a:t>
            </a:r>
            <a:r>
              <a:rPr lang="fr-FR" dirty="0"/>
              <a:t> input:</a:t>
            </a:r>
          </a:p>
          <a:p>
            <a:pPr marL="1371600" lvl="3" indent="0">
              <a:buNone/>
            </a:pPr>
            <a:r>
              <a:rPr lang="fr-FR" dirty="0"/>
              <a:t>Uniform, </a:t>
            </a:r>
            <a:r>
              <a:rPr lang="fr-FR" dirty="0" err="1"/>
              <a:t>unsteady</a:t>
            </a:r>
            <a:endParaRPr lang="fr-FR" dirty="0"/>
          </a:p>
          <a:p>
            <a:pPr marL="1371600" lvl="3" indent="0">
              <a:buNone/>
            </a:pPr>
            <a:r>
              <a:rPr lang="fr-FR" dirty="0"/>
              <a:t>Turbulent (</a:t>
            </a:r>
            <a:r>
              <a:rPr lang="fr-FR" dirty="0" err="1"/>
              <a:t>TurbSim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Wake modeling:</a:t>
            </a:r>
          </a:p>
          <a:p>
            <a:pPr marL="1371600" lvl="3" indent="0">
              <a:buNone/>
            </a:pPr>
            <a:r>
              <a:rPr lang="fr-FR" dirty="0"/>
              <a:t>Blade </a:t>
            </a:r>
            <a:r>
              <a:rPr lang="fr-FR" dirty="0" err="1"/>
              <a:t>Element</a:t>
            </a:r>
            <a:r>
              <a:rPr lang="fr-FR" dirty="0"/>
              <a:t> Momentum (BEM) </a:t>
            </a:r>
            <a:r>
              <a:rPr lang="fr-FR" dirty="0" err="1"/>
              <a:t>theory</a:t>
            </a:r>
            <a:endParaRPr lang="fr-FR" dirty="0"/>
          </a:p>
          <a:p>
            <a:pPr marL="1371600" lvl="3" indent="0">
              <a:buNone/>
            </a:pPr>
            <a:r>
              <a:rPr lang="fr-FR" dirty="0"/>
              <a:t>Dynamic wake (DBEMT)</a:t>
            </a:r>
          </a:p>
          <a:p>
            <a:pPr marL="1371600" lvl="3" indent="0">
              <a:buNone/>
            </a:pPr>
            <a:r>
              <a:rPr lang="fr-FR" dirty="0"/>
              <a:t>Dynamic </a:t>
            </a:r>
            <a:r>
              <a:rPr lang="fr-FR" dirty="0" err="1"/>
              <a:t>stall</a:t>
            </a:r>
            <a:r>
              <a:rPr lang="fr-FR" dirty="0"/>
              <a:t> modeling:</a:t>
            </a:r>
          </a:p>
          <a:p>
            <a:pPr marL="1371600" lvl="3" indent="0">
              <a:buNone/>
            </a:pPr>
            <a:r>
              <a:rPr lang="fr-FR" dirty="0"/>
              <a:t>Beddoes-</a:t>
            </a:r>
            <a:r>
              <a:rPr lang="fr-FR" dirty="0" err="1"/>
              <a:t>Leishman</a:t>
            </a:r>
            <a:r>
              <a:rPr lang="fr-FR" dirty="0"/>
              <a:t> (semi-</a:t>
            </a:r>
            <a:r>
              <a:rPr lang="fr-FR" dirty="0" err="1"/>
              <a:t>empirical</a:t>
            </a:r>
            <a:r>
              <a:rPr lang="fr-FR" dirty="0"/>
              <a:t>)</a:t>
            </a:r>
          </a:p>
          <a:p>
            <a:pPr marL="1371600" lvl="3" indent="0">
              <a:buNone/>
            </a:pPr>
            <a:r>
              <a:rPr lang="fr-FR" dirty="0"/>
              <a:t>Tower drag &amp; influence on </a:t>
            </a:r>
            <a:r>
              <a:rPr lang="fr-FR" dirty="0" err="1"/>
              <a:t>wind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7E5331D-BAEB-43B0-4162-E3A463892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78D72D-A814-FEE9-B75D-A3DE295C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90D2005-192A-0A9C-A41D-7F0D18330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275" y="2209800"/>
            <a:ext cx="4476750" cy="31623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8580811-9810-9A96-E755-8906840C5A21}"/>
              </a:ext>
            </a:extLst>
          </p:cNvPr>
          <p:cNvSpPr txBox="1"/>
          <p:nvPr/>
        </p:nvSpPr>
        <p:spPr>
          <a:xfrm>
            <a:off x="6772275" y="5482144"/>
            <a:ext cx="447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Schematic representing an annular actuator in BEM theory from [8]</a:t>
            </a:r>
          </a:p>
        </p:txBody>
      </p:sp>
    </p:spTree>
    <p:extLst>
      <p:ext uri="{BB962C8B-B14F-4D97-AF65-F5344CB8AC3E}">
        <p14:creationId xmlns:p14="http://schemas.microsoft.com/office/powerpoint/2010/main" val="4219548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D3AE37-19B4-A1B6-11F6-1AA85D16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B8F35-B754-7BEF-7D64-BEFA92364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InflowWind</a:t>
            </a:r>
            <a:endParaRPr lang="fr-FR" dirty="0"/>
          </a:p>
          <a:p>
            <a:pPr marL="457200" lvl="1" indent="0">
              <a:buNone/>
            </a:pPr>
            <a:r>
              <a:rPr lang="fr-FR" dirty="0" err="1"/>
              <a:t>Undisturbed</a:t>
            </a:r>
            <a:r>
              <a:rPr lang="fr-FR" dirty="0"/>
              <a:t>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inflow</a:t>
            </a:r>
            <a:r>
              <a:rPr lang="fr-FR" dirty="0"/>
              <a:t>:</a:t>
            </a:r>
          </a:p>
          <a:p>
            <a:pPr lvl="2"/>
            <a:r>
              <a:rPr lang="fr-FR" dirty="0" err="1"/>
              <a:t>Steady</a:t>
            </a:r>
            <a:endParaRPr lang="fr-FR" dirty="0"/>
          </a:p>
          <a:p>
            <a:pPr lvl="2"/>
            <a:r>
              <a:rPr lang="fr-FR" dirty="0"/>
              <a:t>Uniform, but time-</a:t>
            </a:r>
            <a:r>
              <a:rPr lang="fr-FR" dirty="0" err="1"/>
              <a:t>varying</a:t>
            </a:r>
            <a:r>
              <a:rPr lang="fr-FR" dirty="0"/>
              <a:t>, e.g., </a:t>
            </a:r>
            <a:r>
              <a:rPr lang="fr-FR" dirty="0" err="1"/>
              <a:t>deterministic</a:t>
            </a:r>
            <a:r>
              <a:rPr lang="fr-FR" dirty="0"/>
              <a:t> </a:t>
            </a:r>
            <a:r>
              <a:rPr lang="fr-FR" dirty="0" err="1"/>
              <a:t>gusts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IEC (</a:t>
            </a:r>
            <a:r>
              <a:rPr lang="fr-FR" dirty="0" err="1"/>
              <a:t>IECWind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Full-</a:t>
            </a:r>
            <a:r>
              <a:rPr lang="fr-FR" dirty="0" err="1"/>
              <a:t>field</a:t>
            </a:r>
            <a:r>
              <a:rPr lang="fr-FR" dirty="0"/>
              <a:t> (FF) turbulence (</a:t>
            </a:r>
            <a:r>
              <a:rPr lang="fr-FR" dirty="0" err="1"/>
              <a:t>TurbSim</a:t>
            </a:r>
            <a:r>
              <a:rPr lang="fr-FR" dirty="0"/>
              <a:t>, Mann)</a:t>
            </a:r>
          </a:p>
          <a:p>
            <a:pPr lvl="2"/>
            <a:r>
              <a:rPr lang="fr-FR" dirty="0"/>
              <a:t>User-</a:t>
            </a:r>
            <a:r>
              <a:rPr lang="fr-FR" dirty="0" err="1"/>
              <a:t>defined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7E5331D-BAEB-43B0-4162-E3A463892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78D72D-A814-FEE9-B75D-A3DE295C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16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9784A45-3B25-192C-F541-6B651DEE1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611" y="2502464"/>
            <a:ext cx="5136859" cy="421901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4920D9F-9EB1-7880-8A04-17DE05249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116" y="2919369"/>
            <a:ext cx="3133881" cy="319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80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43FF7E-CA18-2637-E85C-5DA22AACA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EC2B50-C475-6BA1-55CC-044730312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ServoDyn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Control and Electrical Drive Dynamics</a:t>
            </a:r>
          </a:p>
          <a:p>
            <a:endParaRPr lang="en-US" dirty="0"/>
          </a:p>
          <a:p>
            <a:pPr lvl="2"/>
            <a:r>
              <a:rPr lang="en-US" dirty="0"/>
              <a:t>Modeling: standard conventional pitch controller</a:t>
            </a:r>
          </a:p>
          <a:p>
            <a:pPr marL="1371600" lvl="3" indent="0">
              <a:buNone/>
            </a:pPr>
            <a:r>
              <a:rPr lang="en-US" dirty="0"/>
              <a:t>Two main operating regimes:</a:t>
            </a:r>
          </a:p>
          <a:p>
            <a:pPr lvl="4"/>
            <a:r>
              <a:rPr lang="en-US" dirty="0"/>
              <a:t>Maximum Power Regime</a:t>
            </a:r>
          </a:p>
          <a:p>
            <a:pPr lvl="4"/>
            <a:r>
              <a:rPr lang="en-US" dirty="0"/>
              <a:t>Constant Power Regime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Floating context: problems due to negative damping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F6A7D7-F256-54A8-AAAE-5F2799447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4A357B-CEEA-8BB5-150E-565D919B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DA9801F-E32D-8A13-3FE9-C363072E0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859" y="1885239"/>
            <a:ext cx="3671888" cy="2147888"/>
          </a:xfrm>
          <a:prstGeom prst="rect">
            <a:avLst/>
          </a:prstGeom>
        </p:spPr>
      </p:pic>
      <p:pic>
        <p:nvPicPr>
          <p:cNvPr id="9" name="Média en ligne 8" title="Simulation of NREL 5MW turbine">
            <a:hlinkClick r:id="" action="ppaction://media"/>
            <a:extLst>
              <a:ext uri="{FF2B5EF4-FFF2-40B4-BE49-F238E27FC236}">
                <a16:creationId xmlns:a16="http://schemas.microsoft.com/office/drawing/2014/main" id="{0B7F3BEF-71C4-13C5-96B7-00360B90588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018935" y="4082175"/>
            <a:ext cx="4693806" cy="2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8187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1F0E18-5B77-3843-AF34-917EC6C87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E6EF5A-D55B-E512-6A6B-9528620F6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HydroDyn</a:t>
            </a:r>
            <a:endParaRPr lang="fr-FR" dirty="0"/>
          </a:p>
          <a:p>
            <a:pPr marL="457200" lvl="1" indent="0">
              <a:buNone/>
            </a:pPr>
            <a:r>
              <a:rPr lang="fr-FR" dirty="0" err="1"/>
              <a:t>Computes</a:t>
            </a:r>
            <a:r>
              <a:rPr lang="fr-FR" dirty="0"/>
              <a:t> </a:t>
            </a:r>
            <a:r>
              <a:rPr lang="fr-FR" dirty="0" err="1"/>
              <a:t>wave-kinematics</a:t>
            </a:r>
            <a:r>
              <a:rPr lang="fr-FR" dirty="0"/>
              <a:t> &amp; </a:t>
            </a:r>
            <a:r>
              <a:rPr lang="fr-FR" dirty="0" err="1"/>
              <a:t>hydrodynamics</a:t>
            </a:r>
            <a:r>
              <a:rPr lang="fr-FR" dirty="0"/>
              <a:t> as part of the hydro-</a:t>
            </a:r>
            <a:r>
              <a:rPr lang="fr-FR" dirty="0" err="1"/>
              <a:t>elastic</a:t>
            </a:r>
            <a:r>
              <a:rPr lang="fr-FR" dirty="0"/>
              <a:t> solution</a:t>
            </a:r>
          </a:p>
          <a:p>
            <a:pPr lvl="2"/>
            <a:r>
              <a:rPr lang="fr-FR" dirty="0"/>
              <a:t>Waves &amp; </a:t>
            </a:r>
            <a:r>
              <a:rPr lang="fr-FR" dirty="0" err="1"/>
              <a:t>Current</a:t>
            </a:r>
            <a:endParaRPr lang="fr-FR" dirty="0"/>
          </a:p>
          <a:p>
            <a:pPr marL="1371600" lvl="3" indent="0">
              <a:buNone/>
            </a:pPr>
            <a:r>
              <a:rPr lang="fr-FR" dirty="0" err="1"/>
              <a:t>Wave</a:t>
            </a:r>
            <a:r>
              <a:rPr lang="fr-FR" dirty="0"/>
              <a:t> </a:t>
            </a:r>
            <a:r>
              <a:rPr lang="fr-FR" dirty="0" err="1"/>
              <a:t>kinematics</a:t>
            </a:r>
            <a:r>
              <a:rPr lang="fr-FR" dirty="0"/>
              <a:t>:</a:t>
            </a:r>
          </a:p>
          <a:p>
            <a:pPr lvl="4"/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regular</a:t>
            </a:r>
            <a:r>
              <a:rPr lang="fr-FR" dirty="0"/>
              <a:t> (</a:t>
            </a:r>
            <a:r>
              <a:rPr lang="fr-FR" dirty="0" err="1"/>
              <a:t>periodic</a:t>
            </a:r>
            <a:r>
              <a:rPr lang="fr-FR" dirty="0"/>
              <a:t>)</a:t>
            </a:r>
          </a:p>
          <a:p>
            <a:pPr lvl="4"/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irregular</a:t>
            </a:r>
            <a:r>
              <a:rPr lang="fr-FR" dirty="0"/>
              <a:t> (</a:t>
            </a:r>
            <a:r>
              <a:rPr lang="fr-FR" dirty="0" err="1"/>
              <a:t>stochastic</a:t>
            </a:r>
            <a:r>
              <a:rPr lang="fr-FR" dirty="0"/>
              <a:t>):</a:t>
            </a:r>
          </a:p>
          <a:p>
            <a:pPr marL="1371600" lvl="3" indent="0">
              <a:buNone/>
            </a:pPr>
            <a:r>
              <a:rPr lang="fr-FR" dirty="0" err="1"/>
              <a:t>Wave</a:t>
            </a:r>
            <a:r>
              <a:rPr lang="fr-FR" dirty="0"/>
              <a:t> direction &amp; </a:t>
            </a:r>
            <a:r>
              <a:rPr lang="fr-FR" dirty="0" err="1"/>
              <a:t>directional</a:t>
            </a:r>
            <a:r>
              <a:rPr lang="fr-FR" dirty="0"/>
              <a:t> </a:t>
            </a:r>
            <a:r>
              <a:rPr lang="fr-FR" dirty="0" err="1"/>
              <a:t>spreading</a:t>
            </a:r>
            <a:endParaRPr lang="fr-FR" dirty="0"/>
          </a:p>
          <a:p>
            <a:pPr lvl="2"/>
            <a:r>
              <a:rPr lang="fr-FR" dirty="0" err="1"/>
              <a:t>Steady</a:t>
            </a:r>
            <a:r>
              <a:rPr lang="fr-FR" dirty="0"/>
              <a:t> </a:t>
            </a:r>
            <a:r>
              <a:rPr lang="fr-FR" dirty="0" err="1"/>
              <a:t>sea</a:t>
            </a:r>
            <a:r>
              <a:rPr lang="fr-FR" dirty="0"/>
              <a:t> </a:t>
            </a:r>
            <a:r>
              <a:rPr lang="fr-FR" dirty="0" err="1"/>
              <a:t>currents</a:t>
            </a:r>
            <a:r>
              <a:rPr lang="fr-FR" dirty="0"/>
              <a:t>:</a:t>
            </a:r>
          </a:p>
          <a:p>
            <a:pPr marL="1371600" lvl="3" indent="0">
              <a:buNone/>
            </a:pPr>
            <a:r>
              <a:rPr lang="fr-FR" dirty="0"/>
              <a:t>IEC-style </a:t>
            </a:r>
            <a:r>
              <a:rPr lang="fr-FR" dirty="0" err="1"/>
              <a:t>sub-surface</a:t>
            </a:r>
            <a:r>
              <a:rPr lang="fr-FR" dirty="0"/>
              <a:t>, </a:t>
            </a:r>
            <a:r>
              <a:rPr lang="fr-FR" dirty="0" err="1"/>
              <a:t>near</a:t>
            </a:r>
            <a:r>
              <a:rPr lang="fr-FR" dirty="0"/>
              <a:t> surface, &amp; </a:t>
            </a:r>
            <a:r>
              <a:rPr lang="fr-FR" dirty="0" err="1"/>
              <a:t>depth-independent</a:t>
            </a:r>
            <a:endParaRPr lang="fr-FR" dirty="0"/>
          </a:p>
          <a:p>
            <a:pPr marL="1371600" lvl="3" indent="0">
              <a:buNone/>
            </a:pPr>
            <a:r>
              <a:rPr lang="fr-FR" dirty="0"/>
              <a:t>Or user-</a:t>
            </a:r>
            <a:r>
              <a:rPr lang="fr-FR" dirty="0" err="1"/>
              <a:t>defined</a:t>
            </a:r>
            <a:endParaRPr lang="fr-FR" dirty="0"/>
          </a:p>
          <a:p>
            <a:pPr lvl="2"/>
            <a:r>
              <a:rPr lang="fr-FR" dirty="0" err="1"/>
              <a:t>Hydrodynamic</a:t>
            </a:r>
            <a:r>
              <a:rPr lang="fr-FR" dirty="0"/>
              <a:t> </a:t>
            </a:r>
            <a:r>
              <a:rPr lang="fr-FR" dirty="0" err="1"/>
              <a:t>Loading</a:t>
            </a:r>
            <a:endParaRPr lang="fr-FR" dirty="0"/>
          </a:p>
          <a:p>
            <a:pPr marL="1371600" lvl="3" indent="0">
              <a:buNone/>
            </a:pPr>
            <a:r>
              <a:rPr lang="fr-FR" dirty="0" err="1"/>
              <a:t>Strip</a:t>
            </a:r>
            <a:r>
              <a:rPr lang="fr-FR" dirty="0"/>
              <a:t> </a:t>
            </a:r>
            <a:r>
              <a:rPr lang="fr-FR" dirty="0" err="1"/>
              <a:t>theory</a:t>
            </a:r>
            <a:r>
              <a:rPr lang="fr-FR" dirty="0"/>
              <a:t> (</a:t>
            </a:r>
            <a:r>
              <a:rPr lang="fr-FR" dirty="0" err="1"/>
              <a:t>Morison</a:t>
            </a:r>
            <a:r>
              <a:rPr lang="fr-FR" dirty="0"/>
              <a:t>)</a:t>
            </a:r>
          </a:p>
          <a:p>
            <a:pPr marL="1371600" lvl="3" indent="0">
              <a:buNone/>
            </a:pPr>
            <a:r>
              <a:rPr lang="fr-FR" dirty="0" err="1"/>
              <a:t>Potential</a:t>
            </a:r>
            <a:r>
              <a:rPr lang="fr-FR" dirty="0"/>
              <a:t> flow (WAMIT):</a:t>
            </a:r>
          </a:p>
          <a:p>
            <a:pPr lvl="4"/>
            <a:r>
              <a:rPr lang="fr-FR" dirty="0"/>
              <a:t>1st  and 2nd-order (QTF or </a:t>
            </a:r>
            <a:r>
              <a:rPr lang="fr-FR" dirty="0" err="1"/>
              <a:t>Newman’s</a:t>
            </a:r>
            <a:r>
              <a:rPr lang="fr-FR" dirty="0"/>
              <a:t> approximation) </a:t>
            </a:r>
            <a:r>
              <a:rPr lang="fr-FR" dirty="0" err="1"/>
              <a:t>theory</a:t>
            </a:r>
            <a:endParaRPr lang="fr-FR" dirty="0"/>
          </a:p>
          <a:p>
            <a:pPr marL="1371600" lvl="3" indent="0">
              <a:buNone/>
            </a:pPr>
            <a:r>
              <a:rPr lang="fr-FR" dirty="0" err="1"/>
              <a:t>Hybrid</a:t>
            </a:r>
            <a:r>
              <a:rPr lang="fr-FR" dirty="0"/>
              <a:t> combination of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two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9DE5FA2-754B-19AC-0839-A83455E93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9AB738-7B48-8BCA-4221-EF0633731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3B77E93-E58B-225A-E925-08D5F6760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837" y="3935754"/>
            <a:ext cx="3975085" cy="16714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1C02CB1-8560-D4A4-7D4B-9BAB3802E6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51"/>
          <a:stretch/>
        </p:blipFill>
        <p:spPr>
          <a:xfrm>
            <a:off x="7316683" y="1938419"/>
            <a:ext cx="2695575" cy="86677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081B7CB-B238-91D1-B64C-CE27D6F7F163}"/>
              </a:ext>
            </a:extLst>
          </p:cNvPr>
          <p:cNvSpPr txBox="1"/>
          <p:nvPr/>
        </p:nvSpPr>
        <p:spPr>
          <a:xfrm>
            <a:off x="7744366" y="3025028"/>
            <a:ext cx="1840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Multi-Directional Sea State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B0B99A5-F82A-3E73-5E59-38021D712F56}"/>
              </a:ext>
            </a:extLst>
          </p:cNvPr>
          <p:cNvSpPr txBox="1"/>
          <p:nvPr/>
        </p:nvSpPr>
        <p:spPr>
          <a:xfrm>
            <a:off x="9268275" y="5607170"/>
            <a:ext cx="1840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IEC Sea Currents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B5666D6-BFF1-B789-50DA-D6205BA08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667" y="1862966"/>
            <a:ext cx="1657394" cy="184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03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8BDDF3-AE93-A281-B38F-E9518A5AD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7A1900-7CDA-2CB7-35D4-835E8EBE7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MAP++</a:t>
            </a:r>
            <a:endParaRPr lang="en-US" dirty="0"/>
          </a:p>
          <a:p>
            <a:pPr lvl="1"/>
            <a:r>
              <a:rPr lang="en-US" dirty="0"/>
              <a:t>Quasi static</a:t>
            </a:r>
          </a:p>
          <a:p>
            <a:pPr lvl="1"/>
            <a:r>
              <a:rPr lang="en-US" dirty="0"/>
              <a:t>Multi-segmented array of taut or catenary lines</a:t>
            </a:r>
          </a:p>
          <a:p>
            <a:pPr lvl="1"/>
            <a:r>
              <a:rPr lang="en-US" dirty="0"/>
              <a:t>Elastic stretching</a:t>
            </a:r>
          </a:p>
          <a:p>
            <a:pPr lvl="1"/>
            <a:r>
              <a:rPr lang="en-US" dirty="0"/>
              <a:t>Apparent weight of lines</a:t>
            </a:r>
          </a:p>
          <a:p>
            <a:pPr lvl="1"/>
            <a:r>
              <a:rPr lang="en-US" dirty="0"/>
              <a:t>Clump weights &amp; buoyancy tanks</a:t>
            </a:r>
          </a:p>
          <a:p>
            <a:pPr lvl="1"/>
            <a:r>
              <a:rPr lang="en-US" dirty="0"/>
              <a:t>Seabed friction</a:t>
            </a:r>
          </a:p>
          <a:p>
            <a:pPr lvl="1"/>
            <a:r>
              <a:rPr lang="en-US" dirty="0"/>
              <a:t>Nonlinear geometric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AF071FF-58F9-6503-E92B-1DF357FE5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DA2735-5F03-7D29-AFB3-89D5EECF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19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859870-75BB-405B-3D8A-6134237D1580}"/>
              </a:ext>
            </a:extLst>
          </p:cNvPr>
          <p:cNvSpPr/>
          <p:nvPr/>
        </p:nvSpPr>
        <p:spPr>
          <a:xfrm>
            <a:off x="4741509" y="4129743"/>
            <a:ext cx="2106208" cy="1952275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FR" sz="1400" u="sng" dirty="0" err="1"/>
              <a:t>Constraint</a:t>
            </a:r>
            <a:r>
              <a:rPr lang="fr-FR" sz="1400" u="sng" dirty="0"/>
              <a:t> States: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Displacements</a:t>
            </a: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Velocities</a:t>
            </a:r>
            <a:endParaRPr lang="fr-FR" sz="1400" dirty="0"/>
          </a:p>
          <a:p>
            <a:endParaRPr lang="fr-FR" sz="1400" b="1" dirty="0"/>
          </a:p>
          <a:p>
            <a:r>
              <a:rPr lang="fr-FR" sz="1400" u="sng" dirty="0" err="1"/>
              <a:t>Parameters</a:t>
            </a:r>
            <a:r>
              <a:rPr lang="fr-FR" sz="1400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Line </a:t>
            </a:r>
            <a:r>
              <a:rPr lang="fr-FR" sz="1400" dirty="0" err="1"/>
              <a:t>properties</a:t>
            </a:r>
            <a:r>
              <a:rPr lang="fr-FR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Line </a:t>
            </a:r>
            <a:r>
              <a:rPr lang="fr-FR" sz="1400" dirty="0" err="1"/>
              <a:t>connectivity</a:t>
            </a: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Gravity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AECC7-E37C-779E-0B3D-5515A9799CEA}"/>
              </a:ext>
            </a:extLst>
          </p:cNvPr>
          <p:cNvSpPr/>
          <p:nvPr/>
        </p:nvSpPr>
        <p:spPr>
          <a:xfrm>
            <a:off x="2582881" y="4420744"/>
            <a:ext cx="1755722" cy="137251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b="1" dirty="0">
                <a:solidFill>
                  <a:schemeClr val="tx1"/>
                </a:solidFill>
              </a:rPr>
              <a:t>Inputs: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Platform </a:t>
            </a:r>
            <a:r>
              <a:rPr lang="fr-FR" sz="1600" dirty="0" err="1">
                <a:solidFill>
                  <a:schemeClr val="tx1"/>
                </a:solidFill>
              </a:rPr>
              <a:t>displacements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24B6B-771A-2819-AA7A-3212062612FB}"/>
              </a:ext>
            </a:extLst>
          </p:cNvPr>
          <p:cNvSpPr/>
          <p:nvPr/>
        </p:nvSpPr>
        <p:spPr>
          <a:xfrm>
            <a:off x="7579634" y="4420748"/>
            <a:ext cx="2106208" cy="137251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b="1" dirty="0">
                <a:solidFill>
                  <a:schemeClr val="tx1"/>
                </a:solidFill>
              </a:rPr>
              <a:t>Outputs: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Line tensions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Line </a:t>
            </a:r>
            <a:r>
              <a:rPr lang="fr-FR" sz="1600" dirty="0" err="1">
                <a:solidFill>
                  <a:schemeClr val="tx1"/>
                </a:solidFill>
              </a:rPr>
              <a:t>displacements</a:t>
            </a:r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5F7F083-3EDE-7C38-6B90-EEDE41FFA24C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4338603" y="5105881"/>
            <a:ext cx="402906" cy="11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F8B3AA8-11A5-CCD0-CEC0-D2A71DB2F79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6847717" y="5105881"/>
            <a:ext cx="731917" cy="11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2AA9F45A-01FA-E7B5-90A7-F03E4FF4DB53}"/>
              </a:ext>
            </a:extLst>
          </p:cNvPr>
          <p:cNvSpPr txBox="1"/>
          <p:nvPr/>
        </p:nvSpPr>
        <p:spPr>
          <a:xfrm>
            <a:off x="4796709" y="3631516"/>
            <a:ext cx="2006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MAP++ module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149342D-A85B-F471-2FB3-FC09ED50A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675" y="1195278"/>
            <a:ext cx="4234840" cy="290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32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8D225E-0370-47A1-B47A-7F357D5F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ED8B1362-8147-56BF-B08C-A3925AEF63F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490288345"/>
              </p:ext>
            </p:extLst>
          </p:nvPr>
        </p:nvGraphicFramePr>
        <p:xfrm>
          <a:off x="384175" y="1290638"/>
          <a:ext cx="11460162" cy="3550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0054">
                  <a:extLst>
                    <a:ext uri="{9D8B030D-6E8A-4147-A177-3AD203B41FA5}">
                      <a16:colId xmlns:a16="http://schemas.microsoft.com/office/drawing/2014/main" val="1954397857"/>
                    </a:ext>
                  </a:extLst>
                </a:gridCol>
                <a:gridCol w="3820054">
                  <a:extLst>
                    <a:ext uri="{9D8B030D-6E8A-4147-A177-3AD203B41FA5}">
                      <a16:colId xmlns:a16="http://schemas.microsoft.com/office/drawing/2014/main" val="684385141"/>
                    </a:ext>
                  </a:extLst>
                </a:gridCol>
                <a:gridCol w="3820054">
                  <a:extLst>
                    <a:ext uri="{9D8B030D-6E8A-4147-A177-3AD203B41FA5}">
                      <a16:colId xmlns:a16="http://schemas.microsoft.com/office/drawing/2014/main" val="3117253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Day 1: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Welcome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and Introduction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Why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wind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energy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?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Digital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Twin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Overview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Practical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work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- Python:</a:t>
                      </a: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TP – Python introduction</a:t>
                      </a: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TP – Pandas introduction</a:t>
                      </a: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TP –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Anomaly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detection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introduction</a:t>
                      </a: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Day 2: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Introduction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Overview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of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Practical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work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Inputs and outputs workflow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Running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Modules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tool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python-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toolbox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Practical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work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Practicing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Run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your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first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Day 3: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reminder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tutorial</a:t>
                      </a: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Practical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work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Post-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Processing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 digital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twin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approach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Anomaly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detection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Conclusion &amp; Question</a:t>
                      </a:r>
                    </a:p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449252"/>
                  </a:ext>
                </a:extLst>
              </a:tr>
            </a:tbl>
          </a:graphicData>
        </a:graphic>
      </p:graphicFrame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3A8565E-AAF0-478C-92E1-6C234F33B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6158" y="6356350"/>
            <a:ext cx="4384225" cy="365125"/>
          </a:xfrm>
        </p:spPr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0A12B81-3831-45F6-9A14-7E97D16A8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31790"/>
            <a:ext cx="478079" cy="389686"/>
          </a:xfrm>
        </p:spPr>
        <p:txBody>
          <a:bodyPr/>
          <a:lstStyle/>
          <a:p>
            <a:fld id="{96B5E63F-FF75-4236-BB34-47D07F8E6B0C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3833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53D73-76DA-C943-C955-7DBB0BD2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Day 2 </a:t>
            </a:r>
            <a:r>
              <a:rPr lang="fr-FR" dirty="0"/>
              <a:t>- Agenda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B025B6-8B60-D9DC-548F-1476A9A6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6B8398-493B-8A3C-EE36-F0839431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6BF90F-1BA4-4446-85B6-94E045343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B5F468E-E75C-102B-2006-8F1BFDF6B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2629776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2575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45FF80-A37B-C1DF-24B8-B1ECC65C5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Practice – Offshore </a:t>
            </a:r>
            <a:r>
              <a:rPr lang="fr-FR" dirty="0" err="1"/>
              <a:t>wind</a:t>
            </a:r>
            <a:r>
              <a:rPr lang="fr-FR" dirty="0"/>
              <a:t> turbine – Google </a:t>
            </a:r>
            <a:r>
              <a:rPr lang="fr-FR" dirty="0" err="1"/>
              <a:t>Colab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0EC450-40D0-77E1-E7FF-C7B612A77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Google </a:t>
            </a:r>
            <a:r>
              <a:rPr lang="fr-FR" dirty="0" err="1"/>
              <a:t>Colab</a:t>
            </a:r>
            <a:r>
              <a:rPr lang="fr-FR" dirty="0"/>
              <a:t>?</a:t>
            </a:r>
          </a:p>
          <a:p>
            <a:pPr marL="457200" lvl="1" indent="0">
              <a:buNone/>
            </a:pPr>
            <a:r>
              <a:rPr lang="fr-FR" dirty="0"/>
              <a:t>G</a:t>
            </a:r>
            <a:r>
              <a:rPr lang="en-US" dirty="0" err="1"/>
              <a:t>oogle</a:t>
            </a:r>
            <a:r>
              <a:rPr lang="en-US" dirty="0"/>
              <a:t> </a:t>
            </a:r>
            <a:r>
              <a:rPr lang="en-US" dirty="0" err="1"/>
              <a:t>Colab</a:t>
            </a:r>
            <a:r>
              <a:rPr lang="en-US" dirty="0"/>
              <a:t> which stands for Google </a:t>
            </a:r>
            <a:r>
              <a:rPr lang="en-US" dirty="0" err="1"/>
              <a:t>Colaboratory</a:t>
            </a:r>
            <a:r>
              <a:rPr lang="en-US" dirty="0"/>
              <a:t> is a cloud platform</a:t>
            </a:r>
          </a:p>
          <a:p>
            <a:pPr marL="457200" lvl="1" indent="0">
              <a:buNone/>
            </a:pPr>
            <a:r>
              <a:rPr lang="en-US" dirty="0"/>
              <a:t>provided by Google to run Python Notebook’s without need to install </a:t>
            </a:r>
          </a:p>
          <a:p>
            <a:pPr marL="457200" lvl="1" indent="0">
              <a:buNone/>
            </a:pPr>
            <a:r>
              <a:rPr lang="en-US" dirty="0"/>
              <a:t>anything on your local machine.</a:t>
            </a: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0" indent="0">
              <a:buNone/>
            </a:pPr>
            <a:r>
              <a:rPr lang="en-US" dirty="0"/>
              <a:t>Features of Google </a:t>
            </a:r>
            <a:r>
              <a:rPr lang="en-US" dirty="0" err="1"/>
              <a:t>Colab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Zero Setup Required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Free GPU Access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Pre-installed Libraries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Accessing Google </a:t>
            </a:r>
            <a:r>
              <a:rPr lang="en-US" dirty="0" err="1"/>
              <a:t>Colab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https://github.com/Ahirvoas/Training-Day2/blob/main/Tutorial_day2.ipynb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C7B43D-0BF2-6C05-EF7B-04BB8AE4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68F4E56-CBA2-C617-7C2E-26FE9922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21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70106F-458D-2592-4961-DE30017AB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567" y="1256232"/>
            <a:ext cx="3479029" cy="232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744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8D225E-0370-47A1-B47A-7F357D5F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2 - Agenda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3A8565E-AAF0-478C-92E1-6C234F33B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6158" y="6356350"/>
            <a:ext cx="4384225" cy="365125"/>
          </a:xfrm>
        </p:spPr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0A12B81-3831-45F6-9A14-7E97D16A8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31790"/>
            <a:ext cx="478079" cy="389686"/>
          </a:xfrm>
        </p:spPr>
        <p:txBody>
          <a:bodyPr/>
          <a:lstStyle/>
          <a:p>
            <a:fld id="{96B5E63F-FF75-4236-BB34-47D07F8E6B0C}" type="slidenum">
              <a:rPr lang="fr-FR" smtClean="0"/>
              <a:t>3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D201F35-A607-67A0-8744-6155679638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477A4DA8-6C8D-8C91-7DDD-E37EEE424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6923360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5346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8C3078-9CA4-A8AE-ABD2-08D2D8DDF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– </a:t>
            </a:r>
            <a:r>
              <a:rPr lang="fr-FR" dirty="0" err="1"/>
              <a:t>Numerical</a:t>
            </a:r>
            <a:r>
              <a:rPr lang="fr-FR" dirty="0"/>
              <a:t> </a:t>
            </a:r>
            <a:r>
              <a:rPr lang="fr-FR" dirty="0" err="1"/>
              <a:t>modelling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0E4293-25A5-64FD-22DB-28525E0BA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4250193" cy="49207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Why?</a:t>
            </a:r>
          </a:p>
          <a:p>
            <a:pPr marL="0" indent="0" algn="just">
              <a:buNone/>
            </a:pPr>
            <a:r>
              <a:rPr lang="en-US" dirty="0"/>
              <a:t>Lower wind cost of energy requires technology advancement through improved engineering capability founded on physics.</a:t>
            </a:r>
          </a:p>
          <a:p>
            <a:pPr marL="0" indent="0" algn="just">
              <a:buNone/>
            </a:pPr>
            <a:r>
              <a:rPr lang="en-US" b="1" dirty="0"/>
              <a:t>What?</a:t>
            </a:r>
          </a:p>
          <a:p>
            <a:pPr marL="0" indent="0" algn="just">
              <a:buNone/>
            </a:pPr>
            <a:r>
              <a:rPr lang="en-US" dirty="0"/>
              <a:t>Improved physics-based engineering design competence and software needed to advance wind energy technology.</a:t>
            </a:r>
          </a:p>
          <a:p>
            <a:pPr marL="0" indent="0" algn="just">
              <a:buNone/>
            </a:pPr>
            <a:r>
              <a:rPr lang="en-US" b="1" dirty="0"/>
              <a:t>How?</a:t>
            </a:r>
          </a:p>
          <a:p>
            <a:pPr marL="0" indent="0" algn="just">
              <a:buNone/>
            </a:pPr>
            <a:r>
              <a:rPr lang="en-US" dirty="0"/>
              <a:t>Use the knowledge, data, and results from broader wind research to improve physics-based engineering design competence and software.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0B6B9EA-5473-4898-B9A4-EA3DC6B13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B4C656-CA10-F0F8-D33E-47C00C292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326A22D-DC35-928C-07B7-BB8E7AB460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5491016" y="1484057"/>
            <a:ext cx="2159717" cy="118449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1CD9236-6D58-F455-BDB6-B2EA6B0007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670366" y="1422856"/>
            <a:ext cx="2163097" cy="120664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5CB22BA-D8D7-5894-37C4-E26C8D33B99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7150355" y="4810185"/>
            <a:ext cx="2163097" cy="14202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980497-F2BE-1077-B151-4DC9FEA6A363}"/>
              </a:ext>
            </a:extLst>
          </p:cNvPr>
          <p:cNvSpPr/>
          <p:nvPr/>
        </p:nvSpPr>
        <p:spPr>
          <a:xfrm>
            <a:off x="7080068" y="3099289"/>
            <a:ext cx="230367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Engineering Design </a:t>
            </a:r>
            <a:r>
              <a:rPr lang="fr-FR" dirty="0" err="1">
                <a:solidFill>
                  <a:schemeClr val="tx1"/>
                </a:solidFill>
              </a:rPr>
              <a:t>Competence</a:t>
            </a:r>
            <a:r>
              <a:rPr lang="fr-FR" dirty="0">
                <a:solidFill>
                  <a:schemeClr val="tx1"/>
                </a:solidFill>
              </a:rPr>
              <a:t> and </a:t>
            </a:r>
            <a:r>
              <a:rPr lang="fr-FR" dirty="0" err="1">
                <a:solidFill>
                  <a:schemeClr val="tx1"/>
                </a:solidFill>
              </a:rPr>
              <a:t>Models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Flèche : double flèche horizontale 7">
            <a:extLst>
              <a:ext uri="{FF2B5EF4-FFF2-40B4-BE49-F238E27FC236}">
                <a16:creationId xmlns:a16="http://schemas.microsoft.com/office/drawing/2014/main" id="{1793F6F8-D29A-29ED-5DCB-9A81D4C91931}"/>
              </a:ext>
            </a:extLst>
          </p:cNvPr>
          <p:cNvSpPr/>
          <p:nvPr/>
        </p:nvSpPr>
        <p:spPr>
          <a:xfrm>
            <a:off x="7792121" y="1903873"/>
            <a:ext cx="736857" cy="3448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ouble flèche horizontale 9">
            <a:extLst>
              <a:ext uri="{FF2B5EF4-FFF2-40B4-BE49-F238E27FC236}">
                <a16:creationId xmlns:a16="http://schemas.microsoft.com/office/drawing/2014/main" id="{EA76A107-4DE1-4892-DD63-700FD75A64C2}"/>
              </a:ext>
            </a:extLst>
          </p:cNvPr>
          <p:cNvSpPr/>
          <p:nvPr/>
        </p:nvSpPr>
        <p:spPr>
          <a:xfrm rot="2634699">
            <a:off x="6202445" y="2903420"/>
            <a:ext cx="736857" cy="3448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ouble flèche horizontale 10">
            <a:extLst>
              <a:ext uri="{FF2B5EF4-FFF2-40B4-BE49-F238E27FC236}">
                <a16:creationId xmlns:a16="http://schemas.microsoft.com/office/drawing/2014/main" id="{C6373A29-B253-4BF6-E29C-0C051362CEBA}"/>
              </a:ext>
            </a:extLst>
          </p:cNvPr>
          <p:cNvSpPr/>
          <p:nvPr/>
        </p:nvSpPr>
        <p:spPr>
          <a:xfrm rot="7936943">
            <a:off x="9514939" y="2866538"/>
            <a:ext cx="736857" cy="3448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2121D7F5-2366-4398-E35B-7BD7C27B46F1}"/>
              </a:ext>
            </a:extLst>
          </p:cNvPr>
          <p:cNvSpPr/>
          <p:nvPr/>
        </p:nvSpPr>
        <p:spPr>
          <a:xfrm>
            <a:off x="8012671" y="4067948"/>
            <a:ext cx="438463" cy="6879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A7BEC6-CA1E-3096-2F6C-990930E216E1}"/>
              </a:ext>
            </a:extLst>
          </p:cNvPr>
          <p:cNvSpPr txBox="1"/>
          <p:nvPr/>
        </p:nvSpPr>
        <p:spPr>
          <a:xfrm>
            <a:off x="5872605" y="1740513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Physic-Based</a:t>
            </a:r>
            <a:endParaRPr lang="fr-FR" dirty="0"/>
          </a:p>
          <a:p>
            <a:pPr algn="ctr"/>
            <a:r>
              <a:rPr lang="fr-FR" dirty="0" err="1"/>
              <a:t>Knowledge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13D004E-260A-FE19-D47A-8EF0ABC636E1}"/>
              </a:ext>
            </a:extLst>
          </p:cNvPr>
          <p:cNvSpPr txBox="1"/>
          <p:nvPr/>
        </p:nvSpPr>
        <p:spPr>
          <a:xfrm>
            <a:off x="9138254" y="1704517"/>
            <a:ext cx="1227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Real-World</a:t>
            </a:r>
          </a:p>
          <a:p>
            <a:pPr algn="ctr"/>
            <a:r>
              <a:rPr lang="fr-FR" dirty="0"/>
              <a:t>Data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CECB477-5139-74DC-1934-075AF469915E}"/>
              </a:ext>
            </a:extLst>
          </p:cNvPr>
          <p:cNvSpPr txBox="1"/>
          <p:nvPr/>
        </p:nvSpPr>
        <p:spPr>
          <a:xfrm>
            <a:off x="7400683" y="4953857"/>
            <a:ext cx="166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Advanced Wind</a:t>
            </a:r>
          </a:p>
          <a:p>
            <a:pPr algn="ctr"/>
            <a:r>
              <a:rPr lang="fr-FR" dirty="0"/>
              <a:t>Energy</a:t>
            </a:r>
          </a:p>
          <a:p>
            <a:pPr algn="ctr"/>
            <a:r>
              <a:rPr lang="fr-FR" dirty="0" err="1"/>
              <a:t>Technology</a:t>
            </a:r>
            <a:r>
              <a:rPr lang="fr-FR" dirty="0"/>
              <a:t> at </a:t>
            </a:r>
          </a:p>
          <a:p>
            <a:pPr algn="ctr"/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6914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5D2C52-CD01-E978-4429-367D12C9A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– </a:t>
            </a:r>
            <a:r>
              <a:rPr lang="fr-FR" dirty="0" err="1"/>
              <a:t>Numerical</a:t>
            </a:r>
            <a:r>
              <a:rPr lang="fr-FR" dirty="0"/>
              <a:t> </a:t>
            </a:r>
            <a:r>
              <a:rPr lang="fr-FR" dirty="0" err="1"/>
              <a:t>Modelling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87242A-7007-14BD-D659-5A4DF6AF4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Coupling Between Fluids, Structures, and Controls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B88A9B-3DF7-8C12-4697-6381FFA6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422EB5F-5074-BA73-4868-0C9398A6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87B393-0D3A-41B8-8C6D-748D5ADE7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32" y="1791481"/>
            <a:ext cx="2513887" cy="18126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B687EB6-8F3B-4F4B-993E-2871601B9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79" y="4264605"/>
            <a:ext cx="3078688" cy="18212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1C21FF2-D4B6-448E-8B1A-A49175485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675" y="1618430"/>
            <a:ext cx="3033886" cy="175594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3643804-6DB8-420E-9B97-B43A17F98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819" y="4618454"/>
            <a:ext cx="821918" cy="157990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CC7E491-B4AB-4296-B997-7E42B835DF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554" y="2496401"/>
            <a:ext cx="3305834" cy="33058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ZoneTexte 18">
            <a:extLst>
              <a:ext uri="{FF2B5EF4-FFF2-40B4-BE49-F238E27FC236}">
                <a16:creationId xmlns:a16="http://schemas.microsoft.com/office/drawing/2014/main" id="{AFB98C1F-22E1-4D08-BEBE-03B72E2DC2F7}"/>
              </a:ext>
            </a:extLst>
          </p:cNvPr>
          <p:cNvSpPr txBox="1"/>
          <p:nvPr/>
        </p:nvSpPr>
        <p:spPr>
          <a:xfrm>
            <a:off x="865752" y="3684673"/>
            <a:ext cx="1514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Aerodynamics</a:t>
            </a:r>
          </a:p>
        </p:txBody>
      </p:sp>
      <p:sp>
        <p:nvSpPr>
          <p:cNvPr id="12" name="ZoneTexte 19">
            <a:extLst>
              <a:ext uri="{FF2B5EF4-FFF2-40B4-BE49-F238E27FC236}">
                <a16:creationId xmlns:a16="http://schemas.microsoft.com/office/drawing/2014/main" id="{9239DF0D-6937-4E28-9927-6B96DF81B7BC}"/>
              </a:ext>
            </a:extLst>
          </p:cNvPr>
          <p:cNvSpPr txBox="1"/>
          <p:nvPr/>
        </p:nvSpPr>
        <p:spPr>
          <a:xfrm>
            <a:off x="1264646" y="4134533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Structures</a:t>
            </a:r>
          </a:p>
        </p:txBody>
      </p:sp>
      <p:sp>
        <p:nvSpPr>
          <p:cNvPr id="13" name="ZoneTexte 20">
            <a:extLst>
              <a:ext uri="{FF2B5EF4-FFF2-40B4-BE49-F238E27FC236}">
                <a16:creationId xmlns:a16="http://schemas.microsoft.com/office/drawing/2014/main" id="{5C10EFA4-ADF9-4171-B682-103C0FB06495}"/>
              </a:ext>
            </a:extLst>
          </p:cNvPr>
          <p:cNvSpPr txBox="1"/>
          <p:nvPr/>
        </p:nvSpPr>
        <p:spPr>
          <a:xfrm>
            <a:off x="9259863" y="3374372"/>
            <a:ext cx="967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Controls</a:t>
            </a:r>
          </a:p>
        </p:txBody>
      </p:sp>
      <p:sp>
        <p:nvSpPr>
          <p:cNvPr id="14" name="ZoneTexte 21">
            <a:extLst>
              <a:ext uri="{FF2B5EF4-FFF2-40B4-BE49-F238E27FC236}">
                <a16:creationId xmlns:a16="http://schemas.microsoft.com/office/drawing/2014/main" id="{AD215810-798D-456B-8EA3-AA0618A99398}"/>
              </a:ext>
            </a:extLst>
          </p:cNvPr>
          <p:cNvSpPr txBox="1"/>
          <p:nvPr/>
        </p:nvSpPr>
        <p:spPr>
          <a:xfrm>
            <a:off x="9597285" y="382024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Hydrodynamics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DD8C3D18-6B45-4D13-BCD2-19801A122D76}"/>
              </a:ext>
            </a:extLst>
          </p:cNvPr>
          <p:cNvSpPr/>
          <p:nvPr/>
        </p:nvSpPr>
        <p:spPr>
          <a:xfrm rot="892939">
            <a:off x="3098482" y="3339773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8215DC47-9DAF-49F4-B8B5-A5F6DDECE26E}"/>
              </a:ext>
            </a:extLst>
          </p:cNvPr>
          <p:cNvSpPr/>
          <p:nvPr/>
        </p:nvSpPr>
        <p:spPr>
          <a:xfrm rot="19836166">
            <a:off x="2760883" y="4783886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C92307DB-0B9F-4A13-8D05-A375951F8FB1}"/>
              </a:ext>
            </a:extLst>
          </p:cNvPr>
          <p:cNvSpPr/>
          <p:nvPr/>
        </p:nvSpPr>
        <p:spPr>
          <a:xfrm rot="8879092">
            <a:off x="7397292" y="2902419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9E398522-408E-43C1-8DB3-FD60F05FD97D}"/>
              </a:ext>
            </a:extLst>
          </p:cNvPr>
          <p:cNvSpPr/>
          <p:nvPr/>
        </p:nvSpPr>
        <p:spPr>
          <a:xfrm rot="12352341">
            <a:off x="7653315" y="4224474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0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3076A1-6468-96C8-A281-74E2AED7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– Digital </a:t>
            </a:r>
            <a:r>
              <a:rPr lang="fr-FR" dirty="0" err="1"/>
              <a:t>Twin</a:t>
            </a:r>
            <a:r>
              <a:rPr lang="fr-FR" dirty="0"/>
              <a:t> Goal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7150E3-E673-B370-8D1D-4B59CAB1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3675099" cy="4920731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Digital </a:t>
            </a:r>
            <a:r>
              <a:rPr lang="fr-FR" b="1" dirty="0" err="1"/>
              <a:t>Twin</a:t>
            </a:r>
            <a:r>
              <a:rPr lang="fr-FR" b="1" dirty="0"/>
              <a:t> - Wind Turbine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/>
              <a:t>What for 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Improve availability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Reduce operational expenditure (OPEX)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Streamline inspection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Anticipate life extension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Improve future designs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72B178-F299-17BD-CAE5-126BD7C6B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DA51D8-997A-F49A-E5A0-554A921D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6</a:t>
            </a:fld>
            <a:endParaRPr lang="fr-FR"/>
          </a:p>
        </p:txBody>
      </p:sp>
      <p:pic>
        <p:nvPicPr>
          <p:cNvPr id="8" name="Espace réservé du contenu 10">
            <a:extLst>
              <a:ext uri="{FF2B5EF4-FFF2-40B4-BE49-F238E27FC236}">
                <a16:creationId xmlns:a16="http://schemas.microsoft.com/office/drawing/2014/main" id="{666BDF8D-839A-42A7-674D-17C2D7A60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638" y="1660838"/>
            <a:ext cx="8443168" cy="43565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37384AA-D4A9-62E7-2C92-8B9DDB94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78583">
            <a:off x="4331187" y="1778785"/>
            <a:ext cx="1534619" cy="123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85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8E07FD-4499-F9FA-5D17-61D39165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– Digital </a:t>
            </a:r>
            <a:r>
              <a:rPr lang="fr-FR" dirty="0" err="1"/>
              <a:t>Twin</a:t>
            </a:r>
            <a:r>
              <a:rPr lang="fr-FR" dirty="0"/>
              <a:t> </a:t>
            </a:r>
            <a:r>
              <a:rPr lang="fr-FR" dirty="0" err="1"/>
              <a:t>Benefits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BD06D0D-2F0E-5C7D-42D1-A8F275C49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CED29-95B9-0E05-1D86-34E88901E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7</a:t>
            </a:fld>
            <a:endParaRPr lang="fr-FR"/>
          </a:p>
        </p:txBody>
      </p:sp>
      <p:graphicFrame>
        <p:nvGraphicFramePr>
          <p:cNvPr id="40" name="Espace réservé du contenu 6">
            <a:extLst>
              <a:ext uri="{FF2B5EF4-FFF2-40B4-BE49-F238E27FC236}">
                <a16:creationId xmlns:a16="http://schemas.microsoft.com/office/drawing/2014/main" id="{FAD89AD1-B170-E315-8C56-05A54B40C6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684880"/>
              </p:ext>
            </p:extLst>
          </p:nvPr>
        </p:nvGraphicFramePr>
        <p:xfrm>
          <a:off x="710292" y="1255713"/>
          <a:ext cx="11134044" cy="449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511">
                  <a:extLst>
                    <a:ext uri="{9D8B030D-6E8A-4147-A177-3AD203B41FA5}">
                      <a16:colId xmlns:a16="http://schemas.microsoft.com/office/drawing/2014/main" val="814056416"/>
                    </a:ext>
                  </a:extLst>
                </a:gridCol>
                <a:gridCol w="2783511">
                  <a:extLst>
                    <a:ext uri="{9D8B030D-6E8A-4147-A177-3AD203B41FA5}">
                      <a16:colId xmlns:a16="http://schemas.microsoft.com/office/drawing/2014/main" val="2199508012"/>
                    </a:ext>
                  </a:extLst>
                </a:gridCol>
                <a:gridCol w="2783511">
                  <a:extLst>
                    <a:ext uri="{9D8B030D-6E8A-4147-A177-3AD203B41FA5}">
                      <a16:colId xmlns:a16="http://schemas.microsoft.com/office/drawing/2014/main" val="4287735692"/>
                    </a:ext>
                  </a:extLst>
                </a:gridCol>
                <a:gridCol w="2783511">
                  <a:extLst>
                    <a:ext uri="{9D8B030D-6E8A-4147-A177-3AD203B41FA5}">
                      <a16:colId xmlns:a16="http://schemas.microsoft.com/office/drawing/2014/main" val="3509543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Full 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sensor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monitoring</a:t>
                      </a: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Numerical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monitoring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DT monitoring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6128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Installation &amp; maintenance 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costs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730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825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Reliability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987548"/>
                  </a:ext>
                </a:extLst>
              </a:tr>
            </a:tbl>
          </a:graphicData>
        </a:graphic>
      </p:graphicFrame>
      <p:pic>
        <p:nvPicPr>
          <p:cNvPr id="41" name="Image 40">
            <a:extLst>
              <a:ext uri="{FF2B5EF4-FFF2-40B4-BE49-F238E27FC236}">
                <a16:creationId xmlns:a16="http://schemas.microsoft.com/office/drawing/2014/main" id="{053CE6F5-3A16-BE6D-0BBF-51880C29EA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306" b="46756"/>
          <a:stretch/>
        </p:blipFill>
        <p:spPr>
          <a:xfrm>
            <a:off x="4701865" y="3941223"/>
            <a:ext cx="319170" cy="336859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91F25A94-5F93-514E-99D7-0D75AA2F25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915" t="49373"/>
          <a:stretch/>
        </p:blipFill>
        <p:spPr>
          <a:xfrm>
            <a:off x="7274378" y="3957783"/>
            <a:ext cx="527210" cy="320299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01DE9A9E-8122-E8B8-90D5-C210B602D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9854" y="3645417"/>
            <a:ext cx="642274" cy="632665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2532FE99-4514-F967-BF74-CB279F00C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51" y="1716203"/>
            <a:ext cx="1514797" cy="18465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87A37844-1E42-A106-76FB-B24461B803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" t="569" r="1751" b="1420"/>
          <a:stretch/>
        </p:blipFill>
        <p:spPr>
          <a:xfrm>
            <a:off x="6780585" y="1716204"/>
            <a:ext cx="1514796" cy="18557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6897013C-46AE-5163-7251-488C4347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177331" y="1716202"/>
            <a:ext cx="1514797" cy="18465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A398B108-5894-90EF-0639-3791692C9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l="389" t="569" r="1751" b="1420"/>
          <a:stretch/>
        </p:blipFill>
        <p:spPr>
          <a:xfrm>
            <a:off x="10139712" y="1707048"/>
            <a:ext cx="1514796" cy="18557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8" name="Ellipse 47">
            <a:extLst>
              <a:ext uri="{FF2B5EF4-FFF2-40B4-BE49-F238E27FC236}">
                <a16:creationId xmlns:a16="http://schemas.microsoft.com/office/drawing/2014/main" id="{54FF05AE-C7C3-CE1E-4E8B-17D39A22E1A0}"/>
              </a:ext>
            </a:extLst>
          </p:cNvPr>
          <p:cNvSpPr/>
          <p:nvPr/>
        </p:nvSpPr>
        <p:spPr>
          <a:xfrm>
            <a:off x="4858111" y="2325920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145DBFE1-2D49-A23C-19AD-0857F50DB4B9}"/>
              </a:ext>
            </a:extLst>
          </p:cNvPr>
          <p:cNvSpPr/>
          <p:nvPr/>
        </p:nvSpPr>
        <p:spPr>
          <a:xfrm>
            <a:off x="4812465" y="2514399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8A095256-6392-6AF3-675D-20EC0F245EF3}"/>
              </a:ext>
            </a:extLst>
          </p:cNvPr>
          <p:cNvSpPr/>
          <p:nvPr/>
        </p:nvSpPr>
        <p:spPr>
          <a:xfrm>
            <a:off x="4812465" y="2702878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E7D78484-5F0C-107D-E8F2-F1F0C3AFAB96}"/>
              </a:ext>
            </a:extLst>
          </p:cNvPr>
          <p:cNvSpPr/>
          <p:nvPr/>
        </p:nvSpPr>
        <p:spPr>
          <a:xfrm>
            <a:off x="4826932" y="2890916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1D93272F-9075-623E-4AF9-514CC9733463}"/>
              </a:ext>
            </a:extLst>
          </p:cNvPr>
          <p:cNvSpPr/>
          <p:nvPr/>
        </p:nvSpPr>
        <p:spPr>
          <a:xfrm>
            <a:off x="4817646" y="3081313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3AC68709-FCB1-56C6-165A-04540B5EE8DC}"/>
              </a:ext>
            </a:extLst>
          </p:cNvPr>
          <p:cNvSpPr/>
          <p:nvPr/>
        </p:nvSpPr>
        <p:spPr>
          <a:xfrm>
            <a:off x="4815808" y="3264693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ABAF5A0C-C828-C68C-21D0-8F183FB9FA02}"/>
              </a:ext>
            </a:extLst>
          </p:cNvPr>
          <p:cNvSpPr/>
          <p:nvPr/>
        </p:nvSpPr>
        <p:spPr>
          <a:xfrm>
            <a:off x="4914903" y="1811673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2CB6406F-83EC-1600-E0AE-E3B593029502}"/>
              </a:ext>
            </a:extLst>
          </p:cNvPr>
          <p:cNvSpPr/>
          <p:nvPr/>
        </p:nvSpPr>
        <p:spPr>
          <a:xfrm>
            <a:off x="4392750" y="2330463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9279A25A-AEFA-3262-4FBC-569F83F6AB20}"/>
              </a:ext>
            </a:extLst>
          </p:cNvPr>
          <p:cNvSpPr/>
          <p:nvPr/>
        </p:nvSpPr>
        <p:spPr>
          <a:xfrm>
            <a:off x="5202385" y="2779421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25CEE05C-4178-EF75-CE7B-4BE5C807A4D1}"/>
              </a:ext>
            </a:extLst>
          </p:cNvPr>
          <p:cNvSpPr/>
          <p:nvPr/>
        </p:nvSpPr>
        <p:spPr>
          <a:xfrm>
            <a:off x="9877884" y="2346791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B7FB5850-2F2C-9039-F5A4-52565440D2D4}"/>
              </a:ext>
            </a:extLst>
          </p:cNvPr>
          <p:cNvSpPr/>
          <p:nvPr/>
        </p:nvSpPr>
        <p:spPr>
          <a:xfrm>
            <a:off x="9877884" y="3040214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9" name="Graphique 58" descr="Euro avec un remplissage uni">
            <a:extLst>
              <a:ext uri="{FF2B5EF4-FFF2-40B4-BE49-F238E27FC236}">
                <a16:creationId xmlns:a16="http://schemas.microsoft.com/office/drawing/2014/main" id="{C7252849-5DF8-05A2-5702-C73D8BDE4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48750" y="4474610"/>
            <a:ext cx="360000" cy="360000"/>
          </a:xfrm>
          <a:prstGeom prst="rect">
            <a:avLst/>
          </a:prstGeom>
        </p:spPr>
      </p:pic>
      <p:pic>
        <p:nvPicPr>
          <p:cNvPr id="60" name="Graphique 59" descr="Euro avec un remplissage uni">
            <a:extLst>
              <a:ext uri="{FF2B5EF4-FFF2-40B4-BE49-F238E27FC236}">
                <a16:creationId xmlns:a16="http://schemas.microsoft.com/office/drawing/2014/main" id="{6F81DF6B-6EBD-4471-D25F-83AC1C1F6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1035" y="4472257"/>
            <a:ext cx="360000" cy="360000"/>
          </a:xfrm>
          <a:prstGeom prst="rect">
            <a:avLst/>
          </a:prstGeom>
        </p:spPr>
      </p:pic>
      <p:pic>
        <p:nvPicPr>
          <p:cNvPr id="61" name="Graphique 60" descr="Euro avec un remplissage uni">
            <a:extLst>
              <a:ext uri="{FF2B5EF4-FFF2-40B4-BE49-F238E27FC236}">
                <a16:creationId xmlns:a16="http://schemas.microsoft.com/office/drawing/2014/main" id="{BF416605-8585-698E-2B05-3B0B7DE8BB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8385" y="4472257"/>
            <a:ext cx="360000" cy="360000"/>
          </a:xfrm>
          <a:prstGeom prst="rect">
            <a:avLst/>
          </a:prstGeom>
        </p:spPr>
      </p:pic>
      <p:pic>
        <p:nvPicPr>
          <p:cNvPr id="62" name="Graphique 61" descr="Euro avec un remplissage uni">
            <a:extLst>
              <a:ext uri="{FF2B5EF4-FFF2-40B4-BE49-F238E27FC236}">
                <a16:creationId xmlns:a16="http://schemas.microsoft.com/office/drawing/2014/main" id="{A9208A70-203F-E6F1-1783-FA2AE6482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4778" y="4479421"/>
            <a:ext cx="360000" cy="360000"/>
          </a:xfrm>
          <a:prstGeom prst="rect">
            <a:avLst/>
          </a:prstGeom>
        </p:spPr>
      </p:pic>
      <p:pic>
        <p:nvPicPr>
          <p:cNvPr id="63" name="Graphique 62" descr="Euro avec un remplissage uni">
            <a:extLst>
              <a:ext uri="{FF2B5EF4-FFF2-40B4-BE49-F238E27FC236}">
                <a16:creationId xmlns:a16="http://schemas.microsoft.com/office/drawing/2014/main" id="{7CBFA248-B229-002C-7A70-C9B6291339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32128" y="4479421"/>
            <a:ext cx="360000" cy="360000"/>
          </a:xfrm>
          <a:prstGeom prst="rect">
            <a:avLst/>
          </a:prstGeom>
        </p:spPr>
      </p:pic>
      <p:pic>
        <p:nvPicPr>
          <p:cNvPr id="64" name="Graphique 63" descr="Euro avec un remplissage uni">
            <a:extLst>
              <a:ext uri="{FF2B5EF4-FFF2-40B4-BE49-F238E27FC236}">
                <a16:creationId xmlns:a16="http://schemas.microsoft.com/office/drawing/2014/main" id="{87022A16-4CB7-1CFA-C16A-382A0AFCC9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16581" y="4479421"/>
            <a:ext cx="360000" cy="360000"/>
          </a:xfrm>
          <a:prstGeom prst="rect">
            <a:avLst/>
          </a:prstGeom>
        </p:spPr>
      </p:pic>
      <p:pic>
        <p:nvPicPr>
          <p:cNvPr id="65" name="Graphique 64" descr="Cible avec un remplissage uni">
            <a:extLst>
              <a:ext uri="{FF2B5EF4-FFF2-40B4-BE49-F238E27FC236}">
                <a16:creationId xmlns:a16="http://schemas.microsoft.com/office/drawing/2014/main" id="{905C045B-C539-7AC3-1396-2666229242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47392" y="5013563"/>
            <a:ext cx="360000" cy="360000"/>
          </a:xfrm>
          <a:prstGeom prst="rect">
            <a:avLst/>
          </a:prstGeom>
        </p:spPr>
      </p:pic>
      <p:pic>
        <p:nvPicPr>
          <p:cNvPr id="66" name="Graphique 65" descr="Cible avec un remplissage uni">
            <a:extLst>
              <a:ext uri="{FF2B5EF4-FFF2-40B4-BE49-F238E27FC236}">
                <a16:creationId xmlns:a16="http://schemas.microsoft.com/office/drawing/2014/main" id="{0C529B73-AD92-4EB5-D75D-0627929E01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61035" y="5011210"/>
            <a:ext cx="360000" cy="360000"/>
          </a:xfrm>
          <a:prstGeom prst="rect">
            <a:avLst/>
          </a:prstGeom>
        </p:spPr>
      </p:pic>
      <p:pic>
        <p:nvPicPr>
          <p:cNvPr id="67" name="Graphique 66" descr="Cible avec un remplissage uni">
            <a:extLst>
              <a:ext uri="{FF2B5EF4-FFF2-40B4-BE49-F238E27FC236}">
                <a16:creationId xmlns:a16="http://schemas.microsoft.com/office/drawing/2014/main" id="{2F79EE8E-7521-59D0-2EB4-8D32617549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61084" y="5011210"/>
            <a:ext cx="360000" cy="360000"/>
          </a:xfrm>
          <a:prstGeom prst="rect">
            <a:avLst/>
          </a:prstGeom>
        </p:spPr>
      </p:pic>
      <p:pic>
        <p:nvPicPr>
          <p:cNvPr id="68" name="Graphique 67" descr="Cible avec un remplissage uni">
            <a:extLst>
              <a:ext uri="{FF2B5EF4-FFF2-40B4-BE49-F238E27FC236}">
                <a16:creationId xmlns:a16="http://schemas.microsoft.com/office/drawing/2014/main" id="{0C453156-C0A5-234F-DE4F-71D5039A97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30739" y="5011210"/>
            <a:ext cx="360000" cy="360000"/>
          </a:xfrm>
          <a:prstGeom prst="rect">
            <a:avLst/>
          </a:prstGeom>
        </p:spPr>
      </p:pic>
      <p:pic>
        <p:nvPicPr>
          <p:cNvPr id="69" name="Graphique 68" descr="Cible avec un remplissage uni">
            <a:extLst>
              <a:ext uri="{FF2B5EF4-FFF2-40B4-BE49-F238E27FC236}">
                <a16:creationId xmlns:a16="http://schemas.microsoft.com/office/drawing/2014/main" id="{A6388BB1-0FB0-2A63-C6A7-A28105AE2F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59712" y="5011210"/>
            <a:ext cx="360000" cy="360000"/>
          </a:xfrm>
          <a:prstGeom prst="rect">
            <a:avLst/>
          </a:prstGeom>
        </p:spPr>
      </p:pic>
      <p:pic>
        <p:nvPicPr>
          <p:cNvPr id="70" name="Graphique 69" descr="Cible avec un remplissage uni">
            <a:extLst>
              <a:ext uri="{FF2B5EF4-FFF2-40B4-BE49-F238E27FC236}">
                <a16:creationId xmlns:a16="http://schemas.microsoft.com/office/drawing/2014/main" id="{D64B0686-A542-A757-58B5-BA6904A0A5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32128" y="5014968"/>
            <a:ext cx="360000" cy="360000"/>
          </a:xfrm>
          <a:prstGeom prst="rect">
            <a:avLst/>
          </a:prstGeom>
        </p:spPr>
      </p:pic>
      <p:pic>
        <p:nvPicPr>
          <p:cNvPr id="71" name="Graphique 70" descr="Signe pouce en haut avec un remplissage uni">
            <a:extLst>
              <a:ext uri="{FF2B5EF4-FFF2-40B4-BE49-F238E27FC236}">
                <a16:creationId xmlns:a16="http://schemas.microsoft.com/office/drawing/2014/main" id="{E87F01B5-E19D-F015-E7C5-6D6CAC1FB9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30739" y="5386433"/>
            <a:ext cx="360000" cy="360000"/>
          </a:xfrm>
          <a:prstGeom prst="rect">
            <a:avLst/>
          </a:prstGeom>
        </p:spPr>
      </p:pic>
      <p:pic>
        <p:nvPicPr>
          <p:cNvPr id="72" name="Graphique 71" descr="Signe pouce en haut avec un remplissage uni">
            <a:extLst>
              <a:ext uri="{FF2B5EF4-FFF2-40B4-BE49-F238E27FC236}">
                <a16:creationId xmlns:a16="http://schemas.microsoft.com/office/drawing/2014/main" id="{F1716C27-5B99-DC10-ABB8-B25A64DC81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52128" y="5381247"/>
            <a:ext cx="360000" cy="360000"/>
          </a:xfrm>
          <a:prstGeom prst="rect">
            <a:avLst/>
          </a:prstGeom>
        </p:spPr>
      </p:pic>
      <p:pic>
        <p:nvPicPr>
          <p:cNvPr id="73" name="Graphique 72" descr="Pouce en bas avec un remplissage uni">
            <a:extLst>
              <a:ext uri="{FF2B5EF4-FFF2-40B4-BE49-F238E27FC236}">
                <a16:creationId xmlns:a16="http://schemas.microsoft.com/office/drawing/2014/main" id="{DEBE8C77-C4FF-6A87-EF12-781AC552EE2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68465" y="537961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29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53D73-76DA-C943-C955-7DBB0BD2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2 - Agenda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B025B6-8B60-D9DC-548F-1476A9A6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6B8398-493B-8A3C-EE36-F0839431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6BF90F-1BA4-4446-85B6-94E045343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B5F468E-E75C-102B-2006-8F1BFDF6B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1902855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4086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2E647B-9AC6-9EF2-24D8-30AB7A33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Overview</a:t>
            </a:r>
            <a:r>
              <a:rPr lang="fr-FR" dirty="0"/>
              <a:t> of </a:t>
            </a:r>
            <a:r>
              <a:rPr lang="fr-FR" dirty="0" err="1"/>
              <a:t>OpenFAST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831121-9397-95E9-6B9E-C614A5623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OpenFAST</a:t>
            </a:r>
            <a:r>
              <a:rPr lang="en-US" b="1" dirty="0"/>
              <a:t>: An Open-Source Tool for Wind Turbine Physics-Based Engineering Modeling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6421E73-1021-7677-E4B3-452C48FE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10C0EA-7170-9E71-DB2D-76076461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9</a:t>
            </a:fld>
            <a:endParaRPr lang="fr-FR"/>
          </a:p>
        </p:txBody>
      </p:sp>
      <p:sp>
        <p:nvSpPr>
          <p:cNvPr id="60" name="Espace réservé du contenu 2">
            <a:extLst>
              <a:ext uri="{FF2B5EF4-FFF2-40B4-BE49-F238E27FC236}">
                <a16:creationId xmlns:a16="http://schemas.microsoft.com/office/drawing/2014/main" id="{EF716EA6-9718-2369-6417-76CB755CDE7B}"/>
              </a:ext>
            </a:extLst>
          </p:cNvPr>
          <p:cNvSpPr txBox="1">
            <a:spLocks/>
          </p:cNvSpPr>
          <p:nvPr/>
        </p:nvSpPr>
        <p:spPr>
          <a:xfrm>
            <a:off x="355787" y="1666077"/>
            <a:ext cx="3914372" cy="4920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An open-source wind turbine physics-based engineering tool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Mathematical models are implemented in distinct modules &amp; interconnected to solve for the global, coupled, dynamic response of a system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Currently an open-source code-development community for physics-based engineering models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70" name="Image 69">
            <a:extLst>
              <a:ext uri="{FF2B5EF4-FFF2-40B4-BE49-F238E27FC236}">
                <a16:creationId xmlns:a16="http://schemas.microsoft.com/office/drawing/2014/main" id="{5BD724B3-1260-8ECF-61E7-CF6643D1A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024" y="1744119"/>
            <a:ext cx="6979537" cy="394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303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FEM">
      <a:dk1>
        <a:srgbClr val="000000"/>
      </a:dk1>
      <a:lt1>
        <a:srgbClr val="FFFFFF"/>
      </a:lt1>
      <a:dk2>
        <a:srgbClr val="003759"/>
      </a:dk2>
      <a:lt2>
        <a:srgbClr val="F2F2F2"/>
      </a:lt2>
      <a:accent1>
        <a:srgbClr val="005EA1"/>
      </a:accent1>
      <a:accent2>
        <a:srgbClr val="EE7203"/>
      </a:accent2>
      <a:accent3>
        <a:srgbClr val="028CC2"/>
      </a:accent3>
      <a:accent4>
        <a:srgbClr val="F39200"/>
      </a:accent4>
      <a:accent5>
        <a:srgbClr val="009A95"/>
      </a:accent5>
      <a:accent6>
        <a:srgbClr val="7F7F7F"/>
      </a:accent6>
      <a:hlink>
        <a:srgbClr val="336699"/>
      </a:hlink>
      <a:folHlink>
        <a:srgbClr val="0099CC"/>
      </a:folHlink>
    </a:clrScheme>
    <a:fontScheme name="FE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5385224E-EE02-4125-BDEA-A4BD9BB09A6D}" vid="{784C23BC-1332-45CD-907F-6AD99AE41D4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fem-slides-template-2024</Template>
  <TotalTime>600</TotalTime>
  <Words>1171</Words>
  <Application>Microsoft Office PowerPoint</Application>
  <PresentationFormat>Grand écran</PresentationFormat>
  <Paragraphs>316</Paragraphs>
  <Slides>21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Consolas</vt:lpstr>
      <vt:lpstr>Courier New</vt:lpstr>
      <vt:lpstr>Wingdings</vt:lpstr>
      <vt:lpstr>Thème Office</vt:lpstr>
      <vt:lpstr>Digital twin for wind energy industry </vt:lpstr>
      <vt:lpstr>Digital twin for wind energy industry </vt:lpstr>
      <vt:lpstr>Day 2 - Agenda</vt:lpstr>
      <vt:lpstr>Introduction – Numerical modelling</vt:lpstr>
      <vt:lpstr>Introduction – Numerical Modelling</vt:lpstr>
      <vt:lpstr>Introduction – Digital Twin Goal </vt:lpstr>
      <vt:lpstr>Introduction – Digital Twin Benefits</vt:lpstr>
      <vt:lpstr>Day 2 - Agenda</vt:lpstr>
      <vt:lpstr>Overview of OpenFAST</vt:lpstr>
      <vt:lpstr>Overview of OpenFAST</vt:lpstr>
      <vt:lpstr>Overview of OpenFAST</vt:lpstr>
      <vt:lpstr>Day 2 - Agenda</vt:lpstr>
      <vt:lpstr>OpenFAST modules</vt:lpstr>
      <vt:lpstr>OpenFAST modules</vt:lpstr>
      <vt:lpstr>OpenFAST modules</vt:lpstr>
      <vt:lpstr>OpenFAST modules</vt:lpstr>
      <vt:lpstr>OpenFAST modules</vt:lpstr>
      <vt:lpstr>OpenFAST modules</vt:lpstr>
      <vt:lpstr>OpenFAST modules</vt:lpstr>
      <vt:lpstr>Day 2 - Agenda</vt:lpstr>
      <vt:lpstr>Practice – Offshore wind turbine – Google Colab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Adrien HIRVOAS</dc:creator>
  <cp:lastModifiedBy>Adrien HIRVOAS</cp:lastModifiedBy>
  <cp:revision>7</cp:revision>
  <dcterms:created xsi:type="dcterms:W3CDTF">2024-11-06T09:10:35Z</dcterms:created>
  <dcterms:modified xsi:type="dcterms:W3CDTF">2024-12-26T15:07:12Z</dcterms:modified>
</cp:coreProperties>
</file>